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83" r:id="rId5"/>
    <p:sldId id="287" r:id="rId6"/>
    <p:sldId id="260" r:id="rId7"/>
    <p:sldId id="262" r:id="rId8"/>
    <p:sldId id="292" r:id="rId9"/>
    <p:sldId id="288" r:id="rId10"/>
    <p:sldId id="290" r:id="rId11"/>
    <p:sldId id="291" r:id="rId12"/>
    <p:sldId id="293" r:id="rId13"/>
    <p:sldId id="268" r:id="rId14"/>
    <p:sldId id="279" r:id="rId15"/>
    <p:sldId id="280" r:id="rId16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3296810-A885-4BE3-A3E7-6D5BEEA58F35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5794" autoAdjust="0"/>
  </p:normalViewPr>
  <p:slideViewPr>
    <p:cSldViewPr snapToGrid="0">
      <p:cViewPr varScale="1">
        <p:scale>
          <a:sx n="116" d="100"/>
          <a:sy n="116" d="100"/>
        </p:scale>
        <p:origin x="336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xmlns="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00B8414-E46D-4BC4-84F9-60DA0AA96099}" type="datetime1">
              <a:rPr lang="pt-BR" smtClean="0"/>
              <a:t>27/11/2021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xmlns="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B562C30-FBA0-4035-ADBC-22CA231D8FDE}" type="datetime1">
              <a:rPr lang="pt-BR" noProof="0" smtClean="0"/>
              <a:t>27/11/2021</a:t>
            </a:fld>
            <a:endParaRPr lang="pt-BR" noProof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FDDBACE-0F8F-43FD-98F0-DEE13552DADA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4627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9895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4250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6259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6744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9133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4341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2428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705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0708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026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ção gran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a livre: Forma 17">
            <a:extLst>
              <a:ext uri="{FF2B5EF4-FFF2-40B4-BE49-F238E27FC236}">
                <a16:creationId xmlns:a16="http://schemas.microsoft.com/office/drawing/2014/main" xmlns="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pt-BR" noProof="0">
              <a:solidFill>
                <a:schemeClr val="tx1"/>
              </a:solidFill>
            </a:endParaRP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xmlns="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001" y="3674372"/>
            <a:ext cx="4444800" cy="272884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xmlns="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23" name="Espaço Reservado para Imagem 22">
            <a:extLst>
              <a:ext uri="{FF2B5EF4-FFF2-40B4-BE49-F238E27FC236}">
                <a16:creationId xmlns:a16="http://schemas.microsoft.com/office/drawing/2014/main" xmlns="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rtlCol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Inserir ou arrastar e soltar </a:t>
            </a:r>
            <a:br>
              <a:rPr lang="pt-BR" noProof="0"/>
            </a:br>
            <a:r>
              <a:rPr lang="pt-BR" noProof="0"/>
              <a:t>a foto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xmlns="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do slide</a:t>
            </a:r>
          </a:p>
        </p:txBody>
      </p:sp>
      <p:sp>
        <p:nvSpPr>
          <p:cNvPr id="21" name="Subtítulo 2">
            <a:extLst>
              <a:ext uri="{FF2B5EF4-FFF2-40B4-BE49-F238E27FC236}">
                <a16:creationId xmlns:a16="http://schemas.microsoft.com/office/drawing/2014/main" xmlns="" id="{B243D003-5AB8-421B-BD18-42CA03E14B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859469" y="3708115"/>
            <a:ext cx="3863221" cy="1415429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xmlns="" id="{56B1235F-7F39-4A5B-9E30-7105E197D5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nas demarca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o 20">
            <a:extLst>
              <a:ext uri="{FF2B5EF4-FFF2-40B4-BE49-F238E27FC236}">
                <a16:creationId xmlns:a16="http://schemas.microsoft.com/office/drawing/2014/main" xmlns="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xmlns="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rtl="0"/>
              <a:endParaRPr lang="pt-BR" noProof="0"/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xmlns="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rtl="0"/>
              <a:endParaRPr lang="pt-BR" noProof="0"/>
            </a:p>
          </p:txBody>
        </p:sp>
      </p:grp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xmlns="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Título da seção 1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xmlns="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xmlns="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Título da seção 2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xmlns="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xmlns="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Título da seção 3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xmlns="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F23BA81C-7A11-4162-B12D-09C177941F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xmlns="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6" name="Espaço Reservado para o Número do Slide 15">
            <a:extLst>
              <a:ext uri="{FF2B5EF4-FFF2-40B4-BE49-F238E27FC236}">
                <a16:creationId xmlns:a16="http://schemas.microsoft.com/office/drawing/2014/main" xmlns="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7" name="Espaço Reservado para Texto 4">
            <a:extLst>
              <a:ext uri="{FF2B5EF4-FFF2-40B4-BE49-F238E27FC236}">
                <a16:creationId xmlns:a16="http://schemas.microsoft.com/office/drawing/2014/main" xmlns="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Subtítulo</a:t>
            </a:r>
          </a:p>
        </p:txBody>
      </p:sp>
      <p:sp>
        <p:nvSpPr>
          <p:cNvPr id="24" name="Forma livre: Forma 23">
            <a:extLst>
              <a:ext uri="{FF2B5EF4-FFF2-40B4-BE49-F238E27FC236}">
                <a16:creationId xmlns:a16="http://schemas.microsoft.com/office/drawing/2014/main" xmlns="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6" name="Seta: para a direita 25">
            <a:extLst>
              <a:ext uri="{FF2B5EF4-FFF2-40B4-BE49-F238E27FC236}">
                <a16:creationId xmlns:a16="http://schemas.microsoft.com/office/drawing/2014/main" xmlns="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xmlns="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9" name="Seta: para a direita 28">
            <a:extLst>
              <a:ext uri="{FF2B5EF4-FFF2-40B4-BE49-F238E27FC236}">
                <a16:creationId xmlns:a16="http://schemas.microsoft.com/office/drawing/2014/main" xmlns="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do t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ector de seta em linha reta 12">
            <a:extLst>
              <a:ext uri="{FF2B5EF4-FFF2-40B4-BE49-F238E27FC236}">
                <a16:creationId xmlns:a16="http://schemas.microsoft.com/office/drawing/2014/main" xmlns="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xmlns="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Ano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xmlns="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6" name="Espaço Reservado para Texto 10">
            <a:extLst>
              <a:ext uri="{FF2B5EF4-FFF2-40B4-BE49-F238E27FC236}">
                <a16:creationId xmlns:a16="http://schemas.microsoft.com/office/drawing/2014/main" xmlns="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xmlns="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8" name="Espaço Reservado para Texto 10">
            <a:extLst>
              <a:ext uri="{FF2B5EF4-FFF2-40B4-BE49-F238E27FC236}">
                <a16:creationId xmlns:a16="http://schemas.microsoft.com/office/drawing/2014/main" xmlns="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xmlns="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Ano</a:t>
            </a:r>
          </a:p>
        </p:txBody>
      </p:sp>
      <p:sp>
        <p:nvSpPr>
          <p:cNvPr id="20" name="Espaço Reservado para Texto 10">
            <a:extLst>
              <a:ext uri="{FF2B5EF4-FFF2-40B4-BE49-F238E27FC236}">
                <a16:creationId xmlns:a16="http://schemas.microsoft.com/office/drawing/2014/main" xmlns="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1" name="Espaço Reservado para Texto 10">
            <a:extLst>
              <a:ext uri="{FF2B5EF4-FFF2-40B4-BE49-F238E27FC236}">
                <a16:creationId xmlns:a16="http://schemas.microsoft.com/office/drawing/2014/main" xmlns="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2" name="Espaço Reservado para Texto 10">
            <a:extLst>
              <a:ext uri="{FF2B5EF4-FFF2-40B4-BE49-F238E27FC236}">
                <a16:creationId xmlns:a16="http://schemas.microsoft.com/office/drawing/2014/main" xmlns="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3" name="Espaço Reservado para Texto 10">
            <a:extLst>
              <a:ext uri="{FF2B5EF4-FFF2-40B4-BE49-F238E27FC236}">
                <a16:creationId xmlns:a16="http://schemas.microsoft.com/office/drawing/2014/main" xmlns="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4" name="Espaço Reservado para Texto 10">
            <a:extLst>
              <a:ext uri="{FF2B5EF4-FFF2-40B4-BE49-F238E27FC236}">
                <a16:creationId xmlns:a16="http://schemas.microsoft.com/office/drawing/2014/main" xmlns="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5" name="Espaço Reservado para Texto 10">
            <a:extLst>
              <a:ext uri="{FF2B5EF4-FFF2-40B4-BE49-F238E27FC236}">
                <a16:creationId xmlns:a16="http://schemas.microsoft.com/office/drawing/2014/main" xmlns="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6" name="Espaço Reservado para Texto 10">
            <a:extLst>
              <a:ext uri="{FF2B5EF4-FFF2-40B4-BE49-F238E27FC236}">
                <a16:creationId xmlns:a16="http://schemas.microsoft.com/office/drawing/2014/main" xmlns="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7" name="Espaço Reservado para Texto 10">
            <a:extLst>
              <a:ext uri="{FF2B5EF4-FFF2-40B4-BE49-F238E27FC236}">
                <a16:creationId xmlns:a16="http://schemas.microsoft.com/office/drawing/2014/main" xmlns="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8" name="Espaço Reservado para Texto 10">
            <a:extLst>
              <a:ext uri="{FF2B5EF4-FFF2-40B4-BE49-F238E27FC236}">
                <a16:creationId xmlns:a16="http://schemas.microsoft.com/office/drawing/2014/main" xmlns="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9" name="Espaço Reservado para Texto 10">
            <a:extLst>
              <a:ext uri="{FF2B5EF4-FFF2-40B4-BE49-F238E27FC236}">
                <a16:creationId xmlns:a16="http://schemas.microsoft.com/office/drawing/2014/main" xmlns="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0" name="Espaço Reservado para Texto 10">
            <a:extLst>
              <a:ext uri="{FF2B5EF4-FFF2-40B4-BE49-F238E27FC236}">
                <a16:creationId xmlns:a16="http://schemas.microsoft.com/office/drawing/2014/main" xmlns="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1" name="Espaço Reservado para Texto 10">
            <a:extLst>
              <a:ext uri="{FF2B5EF4-FFF2-40B4-BE49-F238E27FC236}">
                <a16:creationId xmlns:a16="http://schemas.microsoft.com/office/drawing/2014/main" xmlns="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2" name="Espaço Reservado para Texto 10">
            <a:extLst>
              <a:ext uri="{FF2B5EF4-FFF2-40B4-BE49-F238E27FC236}">
                <a16:creationId xmlns:a16="http://schemas.microsoft.com/office/drawing/2014/main" xmlns="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3" name="Espaço Reservado para Texto 10">
            <a:extLst>
              <a:ext uri="{FF2B5EF4-FFF2-40B4-BE49-F238E27FC236}">
                <a16:creationId xmlns:a16="http://schemas.microsoft.com/office/drawing/2014/main" xmlns="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4" name="Espaço Reservado para Texto 10">
            <a:extLst>
              <a:ext uri="{FF2B5EF4-FFF2-40B4-BE49-F238E27FC236}">
                <a16:creationId xmlns:a16="http://schemas.microsoft.com/office/drawing/2014/main" xmlns="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5" name="Espaço Reservado para Texto 10">
            <a:extLst>
              <a:ext uri="{FF2B5EF4-FFF2-40B4-BE49-F238E27FC236}">
                <a16:creationId xmlns:a16="http://schemas.microsoft.com/office/drawing/2014/main" xmlns="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6" name="Espaço Reservado para Texto 10">
            <a:extLst>
              <a:ext uri="{FF2B5EF4-FFF2-40B4-BE49-F238E27FC236}">
                <a16:creationId xmlns:a16="http://schemas.microsoft.com/office/drawing/2014/main" xmlns="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7" name="Espaço Reservado para Texto 10">
            <a:extLst>
              <a:ext uri="{FF2B5EF4-FFF2-40B4-BE49-F238E27FC236}">
                <a16:creationId xmlns:a16="http://schemas.microsoft.com/office/drawing/2014/main" xmlns="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0" name="Espaço Reservado para Texto 3">
            <a:extLst>
              <a:ext uri="{FF2B5EF4-FFF2-40B4-BE49-F238E27FC236}">
                <a16:creationId xmlns:a16="http://schemas.microsoft.com/office/drawing/2014/main" xmlns="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rtlCol="0" anchor="t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 noProof="0"/>
              <a:t>Título do item</a:t>
            </a:r>
          </a:p>
        </p:txBody>
      </p:sp>
      <p:sp>
        <p:nvSpPr>
          <p:cNvPr id="41" name="Espaço Reservado para Texto 36">
            <a:extLst>
              <a:ext uri="{FF2B5EF4-FFF2-40B4-BE49-F238E27FC236}">
                <a16:creationId xmlns:a16="http://schemas.microsoft.com/office/drawing/2014/main" xmlns="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Mês, Ano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FF08EDE7-4EEE-467B-88CF-BC73746F06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xmlns="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39" name="Espaço Reservado para Texto 4">
            <a:extLst>
              <a:ext uri="{FF2B5EF4-FFF2-40B4-BE49-F238E27FC236}">
                <a16:creationId xmlns:a16="http://schemas.microsoft.com/office/drawing/2014/main" xmlns="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 de 3 memb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rma livre: Forma 27">
            <a:extLst>
              <a:ext uri="{FF2B5EF4-FFF2-40B4-BE49-F238E27FC236}">
                <a16:creationId xmlns:a16="http://schemas.microsoft.com/office/drawing/2014/main" xmlns="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xmlns="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/>
          </a:p>
        </p:txBody>
      </p:sp>
      <p:sp>
        <p:nvSpPr>
          <p:cNvPr id="27" name="Espaço Reservado para Imagem 26">
            <a:extLst>
              <a:ext uri="{FF2B5EF4-FFF2-40B4-BE49-F238E27FC236}">
                <a16:creationId xmlns:a16="http://schemas.microsoft.com/office/drawing/2014/main" xmlns="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Foto de perfil</a:t>
            </a:r>
          </a:p>
        </p:txBody>
      </p:sp>
      <p:sp>
        <p:nvSpPr>
          <p:cNvPr id="26" name="Espaço Reservado para Imagem 25">
            <a:extLst>
              <a:ext uri="{FF2B5EF4-FFF2-40B4-BE49-F238E27FC236}">
                <a16:creationId xmlns:a16="http://schemas.microsoft.com/office/drawing/2014/main" xmlns="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Foto de perfil</a:t>
            </a:r>
          </a:p>
        </p:txBody>
      </p:sp>
      <p:sp>
        <p:nvSpPr>
          <p:cNvPr id="25" name="Espaço Reservado para Imagem 24">
            <a:extLst>
              <a:ext uri="{FF2B5EF4-FFF2-40B4-BE49-F238E27FC236}">
                <a16:creationId xmlns:a16="http://schemas.microsoft.com/office/drawing/2014/main" xmlns="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Foto de perfil</a:t>
            </a:r>
          </a:p>
        </p:txBody>
      </p:sp>
      <p:sp>
        <p:nvSpPr>
          <p:cNvPr id="39" name="Espaço Reservado para Texto 8">
            <a:extLst>
              <a:ext uri="{FF2B5EF4-FFF2-40B4-BE49-F238E27FC236}">
                <a16:creationId xmlns:a16="http://schemas.microsoft.com/office/drawing/2014/main" xmlns="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2" name="Espaço Reservado para Texto 10">
            <a:extLst>
              <a:ext uri="{FF2B5EF4-FFF2-40B4-BE49-F238E27FC236}">
                <a16:creationId xmlns:a16="http://schemas.microsoft.com/office/drawing/2014/main" xmlns="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Biografia curta</a:t>
            </a:r>
          </a:p>
        </p:txBody>
      </p:sp>
      <p:sp>
        <p:nvSpPr>
          <p:cNvPr id="43" name="Espaço Reservado para Texto 8">
            <a:extLst>
              <a:ext uri="{FF2B5EF4-FFF2-40B4-BE49-F238E27FC236}">
                <a16:creationId xmlns:a16="http://schemas.microsoft.com/office/drawing/2014/main" xmlns="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45" name="Espaço Reservado para Texto 8">
            <a:extLst>
              <a:ext uri="{FF2B5EF4-FFF2-40B4-BE49-F238E27FC236}">
                <a16:creationId xmlns:a16="http://schemas.microsoft.com/office/drawing/2014/main" xmlns="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6" name="Espaço Reservado para Texto 10">
            <a:extLst>
              <a:ext uri="{FF2B5EF4-FFF2-40B4-BE49-F238E27FC236}">
                <a16:creationId xmlns:a16="http://schemas.microsoft.com/office/drawing/2014/main" xmlns="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Biografia curta</a:t>
            </a:r>
          </a:p>
        </p:txBody>
      </p:sp>
      <p:sp>
        <p:nvSpPr>
          <p:cNvPr id="47" name="Espaço Reservado para Texto 8">
            <a:extLst>
              <a:ext uri="{FF2B5EF4-FFF2-40B4-BE49-F238E27FC236}">
                <a16:creationId xmlns:a16="http://schemas.microsoft.com/office/drawing/2014/main" xmlns="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49" name="Espaço Reservado para Texto 8">
            <a:extLst>
              <a:ext uri="{FF2B5EF4-FFF2-40B4-BE49-F238E27FC236}">
                <a16:creationId xmlns:a16="http://schemas.microsoft.com/office/drawing/2014/main" xmlns="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50" name="Espaço Reservado para Texto 10">
            <a:extLst>
              <a:ext uri="{FF2B5EF4-FFF2-40B4-BE49-F238E27FC236}">
                <a16:creationId xmlns:a16="http://schemas.microsoft.com/office/drawing/2014/main" xmlns="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Biografia curta</a:t>
            </a:r>
          </a:p>
        </p:txBody>
      </p:sp>
      <p:sp>
        <p:nvSpPr>
          <p:cNvPr id="51" name="Espaço Reservado para Texto 8">
            <a:extLst>
              <a:ext uri="{FF2B5EF4-FFF2-40B4-BE49-F238E27FC236}">
                <a16:creationId xmlns:a16="http://schemas.microsoft.com/office/drawing/2014/main" xmlns="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2237E213-4C0E-46AD-9E3B-F87160D093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xmlns="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21" name="Espaço Reservado para Texto 4">
            <a:extLst>
              <a:ext uri="{FF2B5EF4-FFF2-40B4-BE49-F238E27FC236}">
                <a16:creationId xmlns:a16="http://schemas.microsoft.com/office/drawing/2014/main" xmlns="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Subtítulo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xmlns="" id="{40217185-E5C5-4AFF-8253-EEBFB85794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 de 6 memb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xmlns="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xmlns="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rtl="0"/>
              <a:endParaRPr lang="pt-BR" noProof="0"/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xmlns="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rtl="0"/>
              <a:endParaRPr lang="pt-BR" noProof="0"/>
            </a:p>
          </p:txBody>
        </p:sp>
      </p:grpSp>
      <p:sp>
        <p:nvSpPr>
          <p:cNvPr id="47" name="Espaço Reservado para Imagem 46">
            <a:extLst>
              <a:ext uri="{FF2B5EF4-FFF2-40B4-BE49-F238E27FC236}">
                <a16:creationId xmlns:a16="http://schemas.microsoft.com/office/drawing/2014/main" xmlns="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Foto de perfil</a:t>
            </a:r>
          </a:p>
        </p:txBody>
      </p:sp>
      <p:sp>
        <p:nvSpPr>
          <p:cNvPr id="46" name="Espaço Reservado para Imagem 45">
            <a:extLst>
              <a:ext uri="{FF2B5EF4-FFF2-40B4-BE49-F238E27FC236}">
                <a16:creationId xmlns:a16="http://schemas.microsoft.com/office/drawing/2014/main" xmlns="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Foto de perfil</a:t>
            </a:r>
          </a:p>
        </p:txBody>
      </p:sp>
      <p:sp>
        <p:nvSpPr>
          <p:cNvPr id="45" name="Espaço Reservado para Imagem 44">
            <a:extLst>
              <a:ext uri="{FF2B5EF4-FFF2-40B4-BE49-F238E27FC236}">
                <a16:creationId xmlns:a16="http://schemas.microsoft.com/office/drawing/2014/main" xmlns="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Foto de perfil</a:t>
            </a:r>
          </a:p>
        </p:txBody>
      </p:sp>
      <p:sp>
        <p:nvSpPr>
          <p:cNvPr id="44" name="Espaço Reservado para Imagem 43">
            <a:extLst>
              <a:ext uri="{FF2B5EF4-FFF2-40B4-BE49-F238E27FC236}">
                <a16:creationId xmlns:a16="http://schemas.microsoft.com/office/drawing/2014/main" xmlns="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Foto de perfil</a:t>
            </a:r>
          </a:p>
        </p:txBody>
      </p:sp>
      <p:sp>
        <p:nvSpPr>
          <p:cNvPr id="43" name="Espaço Reservado para Imagem 42">
            <a:extLst>
              <a:ext uri="{FF2B5EF4-FFF2-40B4-BE49-F238E27FC236}">
                <a16:creationId xmlns:a16="http://schemas.microsoft.com/office/drawing/2014/main" xmlns="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Foto de perfil</a:t>
            </a:r>
          </a:p>
        </p:txBody>
      </p:sp>
      <p:sp>
        <p:nvSpPr>
          <p:cNvPr id="42" name="Espaço Reservado para Imagem 41">
            <a:extLst>
              <a:ext uri="{FF2B5EF4-FFF2-40B4-BE49-F238E27FC236}">
                <a16:creationId xmlns:a16="http://schemas.microsoft.com/office/drawing/2014/main" xmlns="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Foto de perfil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xmlns="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/>
              <a:t>Nome completo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xmlns="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36" name="Espaço Reservado para Texto 8">
            <a:extLst>
              <a:ext uri="{FF2B5EF4-FFF2-40B4-BE49-F238E27FC236}">
                <a16:creationId xmlns:a16="http://schemas.microsoft.com/office/drawing/2014/main" xmlns="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/>
              <a:t>Nome completo</a:t>
            </a:r>
          </a:p>
        </p:txBody>
      </p:sp>
      <p:sp>
        <p:nvSpPr>
          <p:cNvPr id="37" name="Espaço Reservado para Texto 10">
            <a:extLst>
              <a:ext uri="{FF2B5EF4-FFF2-40B4-BE49-F238E27FC236}">
                <a16:creationId xmlns:a16="http://schemas.microsoft.com/office/drawing/2014/main" xmlns="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40" name="Espaço Reservado para Texto 8">
            <a:extLst>
              <a:ext uri="{FF2B5EF4-FFF2-40B4-BE49-F238E27FC236}">
                <a16:creationId xmlns:a16="http://schemas.microsoft.com/office/drawing/2014/main" xmlns="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/>
              <a:t>Nome completo</a:t>
            </a:r>
          </a:p>
        </p:txBody>
      </p:sp>
      <p:sp>
        <p:nvSpPr>
          <p:cNvPr id="41" name="Espaço Reservado para Texto 10">
            <a:extLst>
              <a:ext uri="{FF2B5EF4-FFF2-40B4-BE49-F238E27FC236}">
                <a16:creationId xmlns:a16="http://schemas.microsoft.com/office/drawing/2014/main" xmlns="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52" name="Espaço Reservado para Texto 8">
            <a:extLst>
              <a:ext uri="{FF2B5EF4-FFF2-40B4-BE49-F238E27FC236}">
                <a16:creationId xmlns:a16="http://schemas.microsoft.com/office/drawing/2014/main" xmlns="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/>
              <a:t>Nome completo</a:t>
            </a:r>
          </a:p>
        </p:txBody>
      </p:sp>
      <p:sp>
        <p:nvSpPr>
          <p:cNvPr id="53" name="Espaço Reservado para Texto 10">
            <a:extLst>
              <a:ext uri="{FF2B5EF4-FFF2-40B4-BE49-F238E27FC236}">
                <a16:creationId xmlns:a16="http://schemas.microsoft.com/office/drawing/2014/main" xmlns="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57" name="Espaço Reservado para Texto 8">
            <a:extLst>
              <a:ext uri="{FF2B5EF4-FFF2-40B4-BE49-F238E27FC236}">
                <a16:creationId xmlns:a16="http://schemas.microsoft.com/office/drawing/2014/main" xmlns="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/>
              <a:t>Nome completo</a:t>
            </a:r>
          </a:p>
        </p:txBody>
      </p:sp>
      <p:sp>
        <p:nvSpPr>
          <p:cNvPr id="58" name="Espaço Reservado para Texto 10">
            <a:extLst>
              <a:ext uri="{FF2B5EF4-FFF2-40B4-BE49-F238E27FC236}">
                <a16:creationId xmlns:a16="http://schemas.microsoft.com/office/drawing/2014/main" xmlns="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59" name="Espaço Reservado para Texto 8">
            <a:extLst>
              <a:ext uri="{FF2B5EF4-FFF2-40B4-BE49-F238E27FC236}">
                <a16:creationId xmlns:a16="http://schemas.microsoft.com/office/drawing/2014/main" xmlns="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/>
              <a:t>Nome completo</a:t>
            </a:r>
          </a:p>
        </p:txBody>
      </p:sp>
      <p:sp>
        <p:nvSpPr>
          <p:cNvPr id="60" name="Espaço Reservado para Texto 10">
            <a:extLst>
              <a:ext uri="{FF2B5EF4-FFF2-40B4-BE49-F238E27FC236}">
                <a16:creationId xmlns:a16="http://schemas.microsoft.com/office/drawing/2014/main" xmlns="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1F95F1F7-9083-4904-84DE-45613FFE5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xmlns="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27" name="Espaço Reservado para Texto 4">
            <a:extLst>
              <a:ext uri="{FF2B5EF4-FFF2-40B4-BE49-F238E27FC236}">
                <a16:creationId xmlns:a16="http://schemas.microsoft.com/office/drawing/2014/main" xmlns="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Subtítulo</a:t>
            </a:r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xmlns="" id="{A0068D01-FE13-4665-982C-2061823811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beçalho da seção_2 com imagem">
    <p:bg bwMode="grayWhite"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a livre: Forma 15">
            <a:extLst>
              <a:ext uri="{FF2B5EF4-FFF2-40B4-BE49-F238E27FC236}">
                <a16:creationId xmlns:a16="http://schemas.microsoft.com/office/drawing/2014/main" xmlns="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/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xmlns="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rtlCol="0"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Obrigado </a:t>
            </a:r>
            <a:br>
              <a:rPr lang="pt-BR" noProof="0"/>
            </a:br>
            <a:r>
              <a:rPr lang="pt-BR" noProof="0"/>
              <a:t>Você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xmlns="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xmlns="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xmlns="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Nome completo</a:t>
            </a:r>
          </a:p>
        </p:txBody>
      </p:sp>
      <p:sp>
        <p:nvSpPr>
          <p:cNvPr id="12" name="Espaço Reservado para Texto 4">
            <a:extLst>
              <a:ext uri="{FF2B5EF4-FFF2-40B4-BE49-F238E27FC236}">
                <a16:creationId xmlns:a16="http://schemas.microsoft.com/office/drawing/2014/main" xmlns="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Telefone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xmlns="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Email</a:t>
            </a:r>
          </a:p>
        </p:txBody>
      </p:sp>
      <p:sp>
        <p:nvSpPr>
          <p:cNvPr id="15" name="Espaço Reservado para Texto 15">
            <a:extLst>
              <a:ext uri="{FF2B5EF4-FFF2-40B4-BE49-F238E27FC236}">
                <a16:creationId xmlns:a16="http://schemas.microsoft.com/office/drawing/2014/main" xmlns="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Site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xmlns="" id="{88F3F62D-E8E0-4A68-AFD4-0DE72BBF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7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rma livre: Forma 10">
            <a:extLst>
              <a:ext uri="{FF2B5EF4-FFF2-40B4-BE49-F238E27FC236}">
                <a16:creationId xmlns:a16="http://schemas.microsoft.com/office/drawing/2014/main" xmlns="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7000">
                <a:schemeClr val="accent1">
                  <a:alpha val="81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A2515AF-700C-45E8-AA05-EBCBEACBF2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71062" y="3133725"/>
            <a:ext cx="4099187" cy="2078700"/>
          </a:xfrm>
        </p:spPr>
        <p:txBody>
          <a:bodyPr rtlCol="0"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B89FC95D-4CD8-4192-B0C2-D1B82FBB1DC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71062" y="5428423"/>
            <a:ext cx="4099187" cy="1048939"/>
          </a:xfrm>
        </p:spPr>
        <p:txBody>
          <a:bodyPr rtlCol="0"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 com imagem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vre: Forma 11">
            <a:extLst>
              <a:ext uri="{FF2B5EF4-FFF2-40B4-BE49-F238E27FC236}">
                <a16:creationId xmlns:a16="http://schemas.microsoft.com/office/drawing/2014/main" xmlns="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A2515AF-700C-45E8-AA05-EBCBEACBF2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71062" y="3133725"/>
            <a:ext cx="4099187" cy="2078700"/>
          </a:xfrm>
        </p:spPr>
        <p:txBody>
          <a:bodyPr rtlCol="0"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B89FC95D-4CD8-4192-B0C2-D1B82FBB1DC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71062" y="5428423"/>
            <a:ext cx="4099187" cy="1048939"/>
          </a:xfrm>
        </p:spPr>
        <p:txBody>
          <a:bodyPr rtlCol="0"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xmlns="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Insira ou arraste e solte sua foto</a:t>
            </a:r>
          </a:p>
        </p:txBody>
      </p:sp>
    </p:spTree>
    <p:extLst>
      <p:ext uri="{BB962C8B-B14F-4D97-AF65-F5344CB8AC3E}">
        <p14:creationId xmlns:p14="http://schemas.microsoft.com/office/powerpoint/2010/main" val="1630659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e seção com imagem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a livre: Forma 15">
            <a:extLst>
              <a:ext uri="{FF2B5EF4-FFF2-40B4-BE49-F238E27FC236}">
                <a16:creationId xmlns:a16="http://schemas.microsoft.com/office/drawing/2014/main" xmlns="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000">
                <a:schemeClr val="tx2">
                  <a:lumMod val="20000"/>
                  <a:lumOff val="80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000" y="2781300"/>
            <a:ext cx="4793714" cy="2078699"/>
          </a:xfrm>
        </p:spPr>
        <p:txBody>
          <a:bodyPr rtlCol="0"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5076000"/>
            <a:ext cx="4793714" cy="1047600"/>
          </a:xfr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xmlns="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xmlns="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 rtlCol="0"/>
          <a:lstStyle/>
          <a:p>
            <a:pPr algn="ctr" rtl="0"/>
            <a:fld id="{B67B645E-C5E5-4727-B977-D372A0AA71D9}" type="slidenum">
              <a:rPr lang="pt-BR" noProof="0" smtClean="0"/>
              <a:pPr algn="ctr" rtl="0"/>
              <a:t>‹nº›</a:t>
            </a:fld>
            <a:endParaRPr lang="pt-BR" noProof="0"/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xmlns="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96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3" name="Espaço Reservado para Imagem 12">
            <a:extLst>
              <a:ext uri="{FF2B5EF4-FFF2-40B4-BE49-F238E27FC236}">
                <a16:creationId xmlns:a16="http://schemas.microsoft.com/office/drawing/2014/main" xmlns="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Insira ou arraste e solte sua foto</a:t>
            </a:r>
          </a:p>
        </p:txBody>
      </p:sp>
    </p:spTree>
    <p:extLst>
      <p:ext uri="{BB962C8B-B14F-4D97-AF65-F5344CB8AC3E}">
        <p14:creationId xmlns:p14="http://schemas.microsoft.com/office/powerpoint/2010/main" val="741885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beçalho da seção_1 com imagem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a livre: Forma 15">
            <a:extLst>
              <a:ext uri="{FF2B5EF4-FFF2-40B4-BE49-F238E27FC236}">
                <a16:creationId xmlns:a16="http://schemas.microsoft.com/office/drawing/2014/main" xmlns="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94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/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xmlns="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000" y="1673488"/>
            <a:ext cx="4793714" cy="2078699"/>
          </a:xfrm>
        </p:spPr>
        <p:txBody>
          <a:bodyPr rtlCol="0"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3968188"/>
            <a:ext cx="4793714" cy="1047600"/>
          </a:xfr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xmlns="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xmlns="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 rtl="0"/>
            <a:fld id="{B67B645E-C5E5-4727-B977-D372A0AA71D9}" type="slidenum">
              <a:rPr lang="pt-BR" noProof="0" smtClean="0"/>
              <a:pPr algn="ctr" rtl="0"/>
              <a:t>‹nº›</a:t>
            </a:fld>
            <a:endParaRPr lang="pt-BR" noProof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xmlns="" id="{01DD7AB4-FC84-443E-AF8E-E275716A9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01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xmlns="" id="{703B4A2F-5217-4795-8F6B-BFD7CF459B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xmlns="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xmlns="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pt-BR" noProof="0" smtClean="0"/>
              <a:pPr algn="ctr"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cadores como ícon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orma livre: Forma 274">
            <a:extLst>
              <a:ext uri="{FF2B5EF4-FFF2-40B4-BE49-F238E27FC236}">
                <a16:creationId xmlns:a16="http://schemas.microsoft.com/office/drawing/2014/main" xmlns="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/>
          </a:p>
        </p:txBody>
      </p:sp>
      <p:sp>
        <p:nvSpPr>
          <p:cNvPr id="276" name="Forma livre: Forma 275">
            <a:extLst>
              <a:ext uri="{FF2B5EF4-FFF2-40B4-BE49-F238E27FC236}">
                <a16:creationId xmlns:a16="http://schemas.microsoft.com/office/drawing/2014/main" xmlns="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/>
          </a:p>
        </p:txBody>
      </p:sp>
      <p:sp>
        <p:nvSpPr>
          <p:cNvPr id="143" name="Forma livre: Forma 142">
            <a:extLst>
              <a:ext uri="{FF2B5EF4-FFF2-40B4-BE49-F238E27FC236}">
                <a16:creationId xmlns:a16="http://schemas.microsoft.com/office/drawing/2014/main" xmlns="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63" name="Forma livre: Forma 162">
            <a:extLst>
              <a:ext uri="{FF2B5EF4-FFF2-40B4-BE49-F238E27FC236}">
                <a16:creationId xmlns:a16="http://schemas.microsoft.com/office/drawing/2014/main" xmlns="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87" name="Forma livre: Forma 186">
            <a:extLst>
              <a:ext uri="{FF2B5EF4-FFF2-40B4-BE49-F238E27FC236}">
                <a16:creationId xmlns:a16="http://schemas.microsoft.com/office/drawing/2014/main" xmlns="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42" name="Forma livre: Forma 241">
            <a:extLst>
              <a:ext uri="{FF2B5EF4-FFF2-40B4-BE49-F238E27FC236}">
                <a16:creationId xmlns:a16="http://schemas.microsoft.com/office/drawing/2014/main" xmlns="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74" name="Forma livre: Forma 273">
            <a:extLst>
              <a:ext uri="{FF2B5EF4-FFF2-40B4-BE49-F238E27FC236}">
                <a16:creationId xmlns:a16="http://schemas.microsoft.com/office/drawing/2014/main" xmlns="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Subtítulo</a:t>
            </a:r>
          </a:p>
        </p:txBody>
      </p:sp>
      <p:sp>
        <p:nvSpPr>
          <p:cNvPr id="17" name="Espaço Reservado para Imagem 15">
            <a:extLst>
              <a:ext uri="{FF2B5EF4-FFF2-40B4-BE49-F238E27FC236}">
                <a16:creationId xmlns:a16="http://schemas.microsoft.com/office/drawing/2014/main" xmlns="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494358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6" name="Espaço Reservado para Texto 8">
            <a:extLst>
              <a:ext uri="{FF2B5EF4-FFF2-40B4-BE49-F238E27FC236}">
                <a16:creationId xmlns:a16="http://schemas.microsoft.com/office/drawing/2014/main" xmlns="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54" y="395011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8" name="Espaço Reservado para Texto 10">
            <a:extLst>
              <a:ext uri="{FF2B5EF4-FFF2-40B4-BE49-F238E27FC236}">
                <a16:creationId xmlns:a16="http://schemas.microsoft.com/office/drawing/2014/main" xmlns="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5254" y="445067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28" name="Espaço Reservado para Imagem 15">
            <a:extLst>
              <a:ext uri="{FF2B5EF4-FFF2-40B4-BE49-F238E27FC236}">
                <a16:creationId xmlns:a16="http://schemas.microsoft.com/office/drawing/2014/main" xmlns="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25217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xmlns="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113" y="395011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xmlns="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26113" y="445067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29" name="Espaço Reservado para Imagem 15">
            <a:extLst>
              <a:ext uri="{FF2B5EF4-FFF2-40B4-BE49-F238E27FC236}">
                <a16:creationId xmlns:a16="http://schemas.microsoft.com/office/drawing/2014/main" xmlns="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5607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11" name="Espaço Reservado para Texto 8">
            <a:extLst>
              <a:ext uri="{FF2B5EF4-FFF2-40B4-BE49-F238E27FC236}">
                <a16:creationId xmlns:a16="http://schemas.microsoft.com/office/drawing/2014/main" xmlns="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56972" y="395011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xmlns="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56972" y="445067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30" name="Espaço Reservado para Imagem 15">
            <a:extLst>
              <a:ext uri="{FF2B5EF4-FFF2-40B4-BE49-F238E27FC236}">
                <a16:creationId xmlns:a16="http://schemas.microsoft.com/office/drawing/2014/main" xmlns="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886935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13" name="Espaço Reservado para Texto 8">
            <a:extLst>
              <a:ext uri="{FF2B5EF4-FFF2-40B4-BE49-F238E27FC236}">
                <a16:creationId xmlns:a16="http://schemas.microsoft.com/office/drawing/2014/main" xmlns="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87831" y="395011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xmlns="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87831" y="445067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31" name="Espaço Reservado para Imagem 15">
            <a:extLst>
              <a:ext uri="{FF2B5EF4-FFF2-40B4-BE49-F238E27FC236}">
                <a16:creationId xmlns:a16="http://schemas.microsoft.com/office/drawing/2014/main" xmlns="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1779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15" name="Espaço Reservado para Texto 8">
            <a:extLst>
              <a:ext uri="{FF2B5EF4-FFF2-40B4-BE49-F238E27FC236}">
                <a16:creationId xmlns:a16="http://schemas.microsoft.com/office/drawing/2014/main" xmlns="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18689" y="395011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16" name="Espaço Reservado para Texto 10">
            <a:extLst>
              <a:ext uri="{FF2B5EF4-FFF2-40B4-BE49-F238E27FC236}">
                <a16:creationId xmlns:a16="http://schemas.microsoft.com/office/drawing/2014/main" xmlns="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xmlns="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8" name="Espaço Reservado para o Número do Slide 17">
            <a:extLst>
              <a:ext uri="{FF2B5EF4-FFF2-40B4-BE49-F238E27FC236}">
                <a16:creationId xmlns:a16="http://schemas.microsoft.com/office/drawing/2014/main" xmlns="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9" name="Título 18">
            <a:extLst>
              <a:ext uri="{FF2B5EF4-FFF2-40B4-BE49-F238E27FC236}">
                <a16:creationId xmlns:a16="http://schemas.microsoft.com/office/drawing/2014/main" xmlns="" id="{38C3E6C6-AC4D-4596-8441-DAB1F5F85F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52000"/>
            <a:ext cx="5508000" cy="504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xmlns="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152525"/>
            <a:ext cx="5508000" cy="5038725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312EF92-D0F7-4157-AFAF-E4A3058C58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29200" cy="432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xmlns="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pt-BR" noProof="0" smtClean="0"/>
              <a:pPr algn="ctr"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5508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5508000" cy="4608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xmlns="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584325"/>
            <a:ext cx="5508000" cy="4606925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xmlns="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152525"/>
            <a:ext cx="5508000" cy="358775"/>
          </a:xfrm>
        </p:spPr>
        <p:txBody>
          <a:bodyPr rtlCol="0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4307A33-2967-4899-A40F-2B187086D2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29200" cy="432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xmlns="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xmlns="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pt-BR" noProof="0" smtClean="0"/>
              <a:pPr algn="ctr"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9E2E0109-A852-4B1A-84CE-848A1D6405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xmlns="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pt-BR" noProof="0" smtClean="0"/>
              <a:pPr algn="ctr"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3C1F9D68-D408-4753-A4A2-75AC2CD429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xmlns="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pt-BR" noProof="0" smtClean="0"/>
              <a:pPr algn="ctr"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rma livre: Forma 16">
            <a:extLst>
              <a:ext uri="{FF2B5EF4-FFF2-40B4-BE49-F238E27FC236}">
                <a16:creationId xmlns:a16="http://schemas.microsoft.com/office/drawing/2014/main" xmlns="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pt-BR" noProof="0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xmlns="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pt-BR" noProof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1292" y="359999"/>
            <a:ext cx="6579707" cy="5764939"/>
          </a:xfrm>
        </p:spPr>
        <p:txBody>
          <a:bodyPr rtlCol="0"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0000" y="3960000"/>
            <a:ext cx="4186800" cy="216493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xmlns="" id="{7674D4AD-4133-4DB9-B1FD-CF7D8D1B5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59999"/>
            <a:ext cx="4186800" cy="3400227"/>
          </a:xfrm>
        </p:spPr>
        <p:txBody>
          <a:bodyPr rtlCol="0" anchor="b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xmlns="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xmlns="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pt-BR" noProof="0" smtClean="0"/>
              <a:pPr algn="ctr"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vre: Forma 11">
            <a:extLst>
              <a:ext uri="{FF2B5EF4-FFF2-40B4-BE49-F238E27FC236}">
                <a16:creationId xmlns:a16="http://schemas.microsoft.com/office/drawing/2014/main" xmlns="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pt-BR" noProof="0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xmlns="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pt-BR" noProof="0"/>
          </a:p>
        </p:txBody>
      </p:sp>
      <p:sp>
        <p:nvSpPr>
          <p:cNvPr id="3" name="Espaço Reservado para Imagem 2" descr="Espaço Reservado para Imagem">
            <a:extLst>
              <a:ext uri="{FF2B5EF4-FFF2-40B4-BE49-F238E27FC236}">
                <a16:creationId xmlns:a16="http://schemas.microsoft.com/office/drawing/2014/main" xmlns="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Insira ou Arraste e Solte sua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/>
          </a:p>
        </p:txBody>
      </p:sp>
      <p:sp>
        <p:nvSpPr>
          <p:cNvPr id="11" name="Espaço Reservado para Texto 3">
            <a:extLst>
              <a:ext uri="{FF2B5EF4-FFF2-40B4-BE49-F238E27FC236}">
                <a16:creationId xmlns:a16="http://schemas.microsoft.com/office/drawing/2014/main" xmlns="" id="{917DEB87-DE66-4311-84F4-4A1AE244A9D6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359999" y="3960000"/>
            <a:ext cx="4186799" cy="216493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xmlns="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pt-BR" noProof="0" smtClean="0"/>
              <a:pPr algn="ctr"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cadores como ícones 3X, opçã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rma livre: Forma 22">
            <a:extLst>
              <a:ext uri="{FF2B5EF4-FFF2-40B4-BE49-F238E27FC236}">
                <a16:creationId xmlns:a16="http://schemas.microsoft.com/office/drawing/2014/main" xmlns="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4" name="Forma livre: Forma 23">
            <a:extLst>
              <a:ext uri="{FF2B5EF4-FFF2-40B4-BE49-F238E27FC236}">
                <a16:creationId xmlns:a16="http://schemas.microsoft.com/office/drawing/2014/main" xmlns="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xmlns="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0" name="Espaço Reservado para Imagem 15">
            <a:extLst>
              <a:ext uri="{FF2B5EF4-FFF2-40B4-BE49-F238E27FC236}">
                <a16:creationId xmlns:a16="http://schemas.microsoft.com/office/drawing/2014/main" xmlns="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6" name="Espaço Reservado para Texto 8">
            <a:extLst>
              <a:ext uri="{FF2B5EF4-FFF2-40B4-BE49-F238E27FC236}">
                <a16:creationId xmlns:a16="http://schemas.microsoft.com/office/drawing/2014/main" xmlns="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8" name="Espaço Reservado para Texto 10">
            <a:extLst>
              <a:ext uri="{FF2B5EF4-FFF2-40B4-BE49-F238E27FC236}">
                <a16:creationId xmlns:a16="http://schemas.microsoft.com/office/drawing/2014/main" xmlns="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21" name="Espaço Reservado para Imagem 15">
            <a:extLst>
              <a:ext uri="{FF2B5EF4-FFF2-40B4-BE49-F238E27FC236}">
                <a16:creationId xmlns:a16="http://schemas.microsoft.com/office/drawing/2014/main" xmlns="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xmlns="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xmlns="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22" name="Espaço Reservado para Imagem 15">
            <a:extLst>
              <a:ext uri="{FF2B5EF4-FFF2-40B4-BE49-F238E27FC236}">
                <a16:creationId xmlns:a16="http://schemas.microsoft.com/office/drawing/2014/main" xmlns="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11" name="Espaço Reservado para Texto 8">
            <a:extLst>
              <a:ext uri="{FF2B5EF4-FFF2-40B4-BE49-F238E27FC236}">
                <a16:creationId xmlns:a16="http://schemas.microsoft.com/office/drawing/2014/main" xmlns="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xmlns="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1B6D07DD-F1C7-4A36-AF98-6B5500A11E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xmlns="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3" name="Espaço Reservado para o Número do Slide 12">
            <a:extLst>
              <a:ext uri="{FF2B5EF4-FFF2-40B4-BE49-F238E27FC236}">
                <a16:creationId xmlns:a16="http://schemas.microsoft.com/office/drawing/2014/main" xmlns="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26" name="Espaço Reservado para Texto 4">
            <a:extLst>
              <a:ext uri="{FF2B5EF4-FFF2-40B4-BE49-F238E27FC236}">
                <a16:creationId xmlns:a16="http://schemas.microsoft.com/office/drawing/2014/main" xmlns="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cadores como ícones 3X, opção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rma livre: Forma 42">
            <a:extLst>
              <a:ext uri="{FF2B5EF4-FFF2-40B4-BE49-F238E27FC236}">
                <a16:creationId xmlns:a16="http://schemas.microsoft.com/office/drawing/2014/main" xmlns="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pt-BR" noProof="0">
              <a:solidFill>
                <a:schemeClr val="tx1"/>
              </a:solidFill>
            </a:endParaRPr>
          </a:p>
        </p:txBody>
      </p:sp>
      <p:sp>
        <p:nvSpPr>
          <p:cNvPr id="21" name="Espaço Reservado para Texto 10">
            <a:extLst>
              <a:ext uri="{FF2B5EF4-FFF2-40B4-BE49-F238E27FC236}">
                <a16:creationId xmlns:a16="http://schemas.microsoft.com/office/drawing/2014/main" xmlns="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xmlns="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xmlns="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76927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37" name="Forma livre: Forma 36">
            <a:extLst>
              <a:ext uri="{FF2B5EF4-FFF2-40B4-BE49-F238E27FC236}">
                <a16:creationId xmlns:a16="http://schemas.microsoft.com/office/drawing/2014/main" xmlns="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34" name="Espaço Reservado para Imagem 15">
            <a:extLst>
              <a:ext uri="{FF2B5EF4-FFF2-40B4-BE49-F238E27FC236}">
                <a16:creationId xmlns:a16="http://schemas.microsoft.com/office/drawing/2014/main" xmlns="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xmlns="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xmlns="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35" name="Espaço Reservado para Imagem 15">
            <a:extLst>
              <a:ext uri="{FF2B5EF4-FFF2-40B4-BE49-F238E27FC236}">
                <a16:creationId xmlns:a16="http://schemas.microsoft.com/office/drawing/2014/main" xmlns="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xmlns="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xmlns="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36" name="Espaço Reservado para Imagem 15">
            <a:extLst>
              <a:ext uri="{FF2B5EF4-FFF2-40B4-BE49-F238E27FC236}">
                <a16:creationId xmlns:a16="http://schemas.microsoft.com/office/drawing/2014/main" xmlns="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20" name="Espaço Reservado para Texto 8">
            <a:extLst>
              <a:ext uri="{FF2B5EF4-FFF2-40B4-BE49-F238E27FC236}">
                <a16:creationId xmlns:a16="http://schemas.microsoft.com/office/drawing/2014/main" xmlns="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do slide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859469" y="3708115"/>
            <a:ext cx="3863221" cy="1415429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xmlns="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xmlns="" id="{42D97A27-82CC-4C99-A055-C357273208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cadores como ícones 4X, opção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orma livre: Forma 49">
            <a:extLst>
              <a:ext uri="{FF2B5EF4-FFF2-40B4-BE49-F238E27FC236}">
                <a16:creationId xmlns:a16="http://schemas.microsoft.com/office/drawing/2014/main" xmlns="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pt-BR" noProof="0">
              <a:solidFill>
                <a:schemeClr val="tx1"/>
              </a:solidFill>
            </a:endParaRPr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xmlns="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39" name="Forma livre: Forma 38">
            <a:extLst>
              <a:ext uri="{FF2B5EF4-FFF2-40B4-BE49-F238E27FC236}">
                <a16:creationId xmlns:a16="http://schemas.microsoft.com/office/drawing/2014/main" xmlns="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40" name="Forma livre: Forma 39">
            <a:extLst>
              <a:ext uri="{FF2B5EF4-FFF2-40B4-BE49-F238E27FC236}">
                <a16:creationId xmlns:a16="http://schemas.microsoft.com/office/drawing/2014/main" xmlns="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xmlns="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33" name="Espaço Reservado para Imagem 15">
            <a:extLst>
              <a:ext uri="{FF2B5EF4-FFF2-40B4-BE49-F238E27FC236}">
                <a16:creationId xmlns:a16="http://schemas.microsoft.com/office/drawing/2014/main" xmlns="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xmlns="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164904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xmlns="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34" name="Espaço Reservado para Imagem 15">
            <a:extLst>
              <a:ext uri="{FF2B5EF4-FFF2-40B4-BE49-F238E27FC236}">
                <a16:creationId xmlns:a16="http://schemas.microsoft.com/office/drawing/2014/main" xmlns="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xmlns="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164904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2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xmlns="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37" name="Espaço Reservado para Imagem 15">
            <a:extLst>
              <a:ext uri="{FF2B5EF4-FFF2-40B4-BE49-F238E27FC236}">
                <a16:creationId xmlns:a16="http://schemas.microsoft.com/office/drawing/2014/main" xmlns="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25" name="Espaço Reservado para Texto 8">
            <a:extLst>
              <a:ext uri="{FF2B5EF4-FFF2-40B4-BE49-F238E27FC236}">
                <a16:creationId xmlns:a16="http://schemas.microsoft.com/office/drawing/2014/main" xmlns="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3</a:t>
            </a:r>
          </a:p>
        </p:txBody>
      </p:sp>
      <p:sp>
        <p:nvSpPr>
          <p:cNvPr id="26" name="Espaço Reservado para Texto 10">
            <a:extLst>
              <a:ext uri="{FF2B5EF4-FFF2-40B4-BE49-F238E27FC236}">
                <a16:creationId xmlns:a16="http://schemas.microsoft.com/office/drawing/2014/main" xmlns="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38" name="Espaço Reservado para Imagem 15">
            <a:extLst>
              <a:ext uri="{FF2B5EF4-FFF2-40B4-BE49-F238E27FC236}">
                <a16:creationId xmlns:a16="http://schemas.microsoft.com/office/drawing/2014/main" xmlns="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27" name="Espaço Reservado para Texto 8">
            <a:extLst>
              <a:ext uri="{FF2B5EF4-FFF2-40B4-BE49-F238E27FC236}">
                <a16:creationId xmlns:a16="http://schemas.microsoft.com/office/drawing/2014/main" xmlns="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4</a:t>
            </a:r>
          </a:p>
        </p:txBody>
      </p:sp>
      <p:sp>
        <p:nvSpPr>
          <p:cNvPr id="28" name="Espaço Reservado para Texto 10">
            <a:extLst>
              <a:ext uri="{FF2B5EF4-FFF2-40B4-BE49-F238E27FC236}">
                <a16:creationId xmlns:a16="http://schemas.microsoft.com/office/drawing/2014/main" xmlns="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xmlns="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51" name="Título 1">
            <a:extLst>
              <a:ext uri="{FF2B5EF4-FFF2-40B4-BE49-F238E27FC236}">
                <a16:creationId xmlns:a16="http://schemas.microsoft.com/office/drawing/2014/main" xmlns="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do slide</a:t>
            </a:r>
          </a:p>
        </p:txBody>
      </p:sp>
      <p:sp>
        <p:nvSpPr>
          <p:cNvPr id="52" name="Subtítulo 2">
            <a:extLst>
              <a:ext uri="{FF2B5EF4-FFF2-40B4-BE49-F238E27FC236}">
                <a16:creationId xmlns:a16="http://schemas.microsoft.com/office/drawing/2014/main" xmlns="" id="{3F5D994D-B125-4628-9E39-49308819F2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859469" y="3708115"/>
            <a:ext cx="3863221" cy="1415429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xmlns="" id="{FC1DA787-0E72-4002-921D-E78F824CC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to Digital">
    <p:bg>
      <p:bgPr>
        <a:gradFill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rma livre: Forma 19">
            <a:extLst>
              <a:ext uri="{FF2B5EF4-FFF2-40B4-BE49-F238E27FC236}">
                <a16:creationId xmlns:a16="http://schemas.microsoft.com/office/drawing/2014/main" xmlns="" id="{2FD7BC34-5181-4965-B18D-8ADC0B46C39A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/>
          </a:p>
        </p:txBody>
      </p:sp>
      <p:sp>
        <p:nvSpPr>
          <p:cNvPr id="21" name="Forma livre: Forma 20">
            <a:extLst>
              <a:ext uri="{FF2B5EF4-FFF2-40B4-BE49-F238E27FC236}">
                <a16:creationId xmlns:a16="http://schemas.microsoft.com/office/drawing/2014/main" xmlns="" id="{50979953-9B60-4FF2-9166-2CBE3FECFF8A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CB18B5B4-8849-45B8-B629-6EE5A67921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xmlns="" id="{D7781777-9B67-4E3C-847D-B426B68CB6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xmlns="" id="{2C76363F-BFA2-4E2A-B304-6282FD6A12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do slide</a:t>
            </a:r>
          </a:p>
        </p:txBody>
      </p:sp>
      <p:sp>
        <p:nvSpPr>
          <p:cNvPr id="18" name="Subtítulo 2">
            <a:extLst>
              <a:ext uri="{FF2B5EF4-FFF2-40B4-BE49-F238E27FC236}">
                <a16:creationId xmlns:a16="http://schemas.microsoft.com/office/drawing/2014/main" xmlns="" id="{0345838A-C221-4A96-A471-11032B0E2D0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78276" y="4362628"/>
            <a:ext cx="3863221" cy="1415429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xmlns="" id="{D98D57CD-4838-4ABE-97CB-358D8A3930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xmlns="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Espaço Reservado para Imagem 10">
            <a:extLst>
              <a:ext uri="{FF2B5EF4-FFF2-40B4-BE49-F238E27FC236}">
                <a16:creationId xmlns:a16="http://schemas.microsoft.com/office/drawing/2014/main" xmlns="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Insira ou arraste e solte o design da tela aqui</a:t>
            </a:r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úmeros Grandes, Opçã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rtlCol="0"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1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69500" cy="305190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xmlns="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rtlCol="0"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2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xmlns="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3051192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511B9E7-33BC-464B-B75C-73154C197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xmlns="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3" name="Espaço Reservado para Texto 4">
            <a:extLst>
              <a:ext uri="{FF2B5EF4-FFF2-40B4-BE49-F238E27FC236}">
                <a16:creationId xmlns:a16="http://schemas.microsoft.com/office/drawing/2014/main" xmlns="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Subtítulo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xmlns="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úmeros Grandes, Opçã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rma livre: Forma 20">
            <a:extLst>
              <a:ext uri="{FF2B5EF4-FFF2-40B4-BE49-F238E27FC236}">
                <a16:creationId xmlns:a16="http://schemas.microsoft.com/office/drawing/2014/main" xmlns="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0" name="Forma livre: Forma 19">
            <a:extLst>
              <a:ext uri="{FF2B5EF4-FFF2-40B4-BE49-F238E27FC236}">
                <a16:creationId xmlns:a16="http://schemas.microsoft.com/office/drawing/2014/main" xmlns="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8" name="Espaço Reservado para Texto 9">
            <a:extLst>
              <a:ext uri="{FF2B5EF4-FFF2-40B4-BE49-F238E27FC236}">
                <a16:creationId xmlns:a16="http://schemas.microsoft.com/office/drawing/2014/main" xmlns="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pt-BR" noProof="0"/>
              <a:t>Cabeçalho da Seção</a:t>
            </a:r>
          </a:p>
        </p:txBody>
      </p:sp>
      <p:sp>
        <p:nvSpPr>
          <p:cNvPr id="9" name="Espaço Reservado para Texto 9">
            <a:extLst>
              <a:ext uri="{FF2B5EF4-FFF2-40B4-BE49-F238E27FC236}">
                <a16:creationId xmlns:a16="http://schemas.microsoft.com/office/drawing/2014/main" xmlns="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pt-BR" noProof="0"/>
              <a:t>Cabeçalho da seção</a:t>
            </a:r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xmlns="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alpha val="87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6" name="Espaço Reservado para Texto 3">
            <a:extLst>
              <a:ext uri="{FF2B5EF4-FFF2-40B4-BE49-F238E27FC236}">
                <a16:creationId xmlns:a16="http://schemas.microsoft.com/office/drawing/2014/main" xmlns="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rtlCol="0"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Cabeçalho da seção</a:t>
            </a:r>
          </a:p>
        </p:txBody>
      </p:sp>
      <p:sp>
        <p:nvSpPr>
          <p:cNvPr id="10" name="Espaço Reservado para Texto 3">
            <a:extLst>
              <a:ext uri="{FF2B5EF4-FFF2-40B4-BE49-F238E27FC236}">
                <a16:creationId xmlns:a16="http://schemas.microsoft.com/office/drawing/2014/main" xmlns="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rtlCol="0"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1</a:t>
            </a:r>
          </a:p>
        </p:txBody>
      </p:sp>
      <p:sp>
        <p:nvSpPr>
          <p:cNvPr id="13" name="Espaço Reservado para Conteúdo 3">
            <a:extLst>
              <a:ext uri="{FF2B5EF4-FFF2-40B4-BE49-F238E27FC236}">
                <a16:creationId xmlns:a16="http://schemas.microsoft.com/office/drawing/2014/main" xmlns="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11" name="Espaço Reservado para Texto 9">
            <a:extLst>
              <a:ext uri="{FF2B5EF4-FFF2-40B4-BE49-F238E27FC236}">
                <a16:creationId xmlns:a16="http://schemas.microsoft.com/office/drawing/2014/main" xmlns="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 rtl="0"/>
            <a:r>
              <a:rPr lang="pt-BR" noProof="0"/>
              <a:t>2</a:t>
            </a:r>
          </a:p>
        </p:txBody>
      </p:sp>
      <p:sp>
        <p:nvSpPr>
          <p:cNvPr id="14" name="Espaço Reservado para Texto 5">
            <a:extLst>
              <a:ext uri="{FF2B5EF4-FFF2-40B4-BE49-F238E27FC236}">
                <a16:creationId xmlns:a16="http://schemas.microsoft.com/office/drawing/2014/main" xmlns="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12" name="Espaço Reservado para Texto 9">
            <a:extLst>
              <a:ext uri="{FF2B5EF4-FFF2-40B4-BE49-F238E27FC236}">
                <a16:creationId xmlns:a16="http://schemas.microsoft.com/office/drawing/2014/main" xmlns="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 rtl="0"/>
            <a:r>
              <a:rPr lang="pt-BR" noProof="0"/>
              <a:t>3</a:t>
            </a:r>
          </a:p>
        </p:txBody>
      </p:sp>
      <p:sp>
        <p:nvSpPr>
          <p:cNvPr id="15" name="Espaço Reservado para Texto 9">
            <a:extLst>
              <a:ext uri="{FF2B5EF4-FFF2-40B4-BE49-F238E27FC236}">
                <a16:creationId xmlns:a16="http://schemas.microsoft.com/office/drawing/2014/main" xmlns="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F81CA826-63B3-43E6-99A0-25895892F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xmlns="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7" name="Espaço Reservado para o Número do Slide 16">
            <a:extLst>
              <a:ext uri="{FF2B5EF4-FFF2-40B4-BE49-F238E27FC236}">
                <a16:creationId xmlns:a16="http://schemas.microsoft.com/office/drawing/2014/main" xmlns="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8" name="Espaço Reservado para Texto 4">
            <a:extLst>
              <a:ext uri="{FF2B5EF4-FFF2-40B4-BE49-F238E27FC236}">
                <a16:creationId xmlns:a16="http://schemas.microsoft.com/office/drawing/2014/main" xmlns="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Subtítulo</a:t>
            </a:r>
          </a:p>
        </p:txBody>
      </p:sp>
      <p:grpSp>
        <p:nvGrpSpPr>
          <p:cNvPr id="192" name="Grupo 191">
            <a:extLst>
              <a:ext uri="{FF2B5EF4-FFF2-40B4-BE49-F238E27FC236}">
                <a16:creationId xmlns:a16="http://schemas.microsoft.com/office/drawing/2014/main" xmlns="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orma livre: Forma 178">
              <a:extLst>
                <a:ext uri="{FF2B5EF4-FFF2-40B4-BE49-F238E27FC236}">
                  <a16:creationId xmlns:a16="http://schemas.microsoft.com/office/drawing/2014/main" xmlns="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grpSp>
          <p:nvGrpSpPr>
            <p:cNvPr id="182" name="Grupo 181">
              <a:extLst>
                <a:ext uri="{FF2B5EF4-FFF2-40B4-BE49-F238E27FC236}">
                  <a16:creationId xmlns:a16="http://schemas.microsoft.com/office/drawing/2014/main" xmlns="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orma livre: Forma 182">
                <a:extLst>
                  <a:ext uri="{FF2B5EF4-FFF2-40B4-BE49-F238E27FC236}">
                    <a16:creationId xmlns:a16="http://schemas.microsoft.com/office/drawing/2014/main" xmlns="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noProof="0"/>
              </a:p>
            </p:txBody>
          </p:sp>
          <p:sp>
            <p:nvSpPr>
              <p:cNvPr id="184" name="Forma livre: Forma 183">
                <a:extLst>
                  <a:ext uri="{FF2B5EF4-FFF2-40B4-BE49-F238E27FC236}">
                    <a16:creationId xmlns:a16="http://schemas.microsoft.com/office/drawing/2014/main" xmlns="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noProof="0"/>
              </a:p>
            </p:txBody>
          </p:sp>
          <p:sp>
            <p:nvSpPr>
              <p:cNvPr id="185" name="Forma livre: Forma 184">
                <a:extLst>
                  <a:ext uri="{FF2B5EF4-FFF2-40B4-BE49-F238E27FC236}">
                    <a16:creationId xmlns:a16="http://schemas.microsoft.com/office/drawing/2014/main" xmlns="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noProof="0"/>
              </a:p>
            </p:txBody>
          </p:sp>
          <p:sp>
            <p:nvSpPr>
              <p:cNvPr id="186" name="Forma livre: Forma 185">
                <a:extLst>
                  <a:ext uri="{FF2B5EF4-FFF2-40B4-BE49-F238E27FC236}">
                    <a16:creationId xmlns:a16="http://schemas.microsoft.com/office/drawing/2014/main" xmlns="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noProof="0"/>
              </a:p>
            </p:txBody>
          </p:sp>
          <p:sp>
            <p:nvSpPr>
              <p:cNvPr id="187" name="Forma livre: Forma 186">
                <a:extLst>
                  <a:ext uri="{FF2B5EF4-FFF2-40B4-BE49-F238E27FC236}">
                    <a16:creationId xmlns:a16="http://schemas.microsoft.com/office/drawing/2014/main" xmlns="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noProof="0"/>
              </a:p>
            </p:txBody>
          </p:sp>
          <p:sp>
            <p:nvSpPr>
              <p:cNvPr id="188" name="Forma livre: Forma 187">
                <a:extLst>
                  <a:ext uri="{FF2B5EF4-FFF2-40B4-BE49-F238E27FC236}">
                    <a16:creationId xmlns:a16="http://schemas.microsoft.com/office/drawing/2014/main" xmlns="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noProof="0"/>
              </a:p>
            </p:txBody>
          </p:sp>
          <p:sp>
            <p:nvSpPr>
              <p:cNvPr id="189" name="Forma livre: Forma 188">
                <a:extLst>
                  <a:ext uri="{FF2B5EF4-FFF2-40B4-BE49-F238E27FC236}">
                    <a16:creationId xmlns:a16="http://schemas.microsoft.com/office/drawing/2014/main" xmlns="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noProof="0"/>
              </a:p>
            </p:txBody>
          </p:sp>
          <p:sp>
            <p:nvSpPr>
              <p:cNvPr id="190" name="Forma livre: Forma 189">
                <a:extLst>
                  <a:ext uri="{FF2B5EF4-FFF2-40B4-BE49-F238E27FC236}">
                    <a16:creationId xmlns:a16="http://schemas.microsoft.com/office/drawing/2014/main" xmlns="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noProof="0"/>
              </a:p>
            </p:txBody>
          </p:sp>
          <p:sp>
            <p:nvSpPr>
              <p:cNvPr id="191" name="Forma livre: Forma 190">
                <a:extLst>
                  <a:ext uri="{FF2B5EF4-FFF2-40B4-BE49-F238E27FC236}">
                    <a16:creationId xmlns:a16="http://schemas.microsoft.com/office/drawing/2014/main" xmlns="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ço no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to 5">
            <a:extLst>
              <a:ext uri="{FF2B5EF4-FFF2-40B4-BE49-F238E27FC236}">
                <a16:creationId xmlns:a16="http://schemas.microsoft.com/office/drawing/2014/main" xmlns="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xmlns="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ço Reservado para Texto 5">
            <a:extLst>
              <a:ext uri="{FF2B5EF4-FFF2-40B4-BE49-F238E27FC236}">
                <a16:creationId xmlns:a16="http://schemas.microsoft.com/office/drawing/2014/main" xmlns="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Título do quadrante</a:t>
            </a:r>
          </a:p>
        </p:txBody>
      </p:sp>
      <p:sp>
        <p:nvSpPr>
          <p:cNvPr id="10" name="Espaço Reservado para Texto 5">
            <a:extLst>
              <a:ext uri="{FF2B5EF4-FFF2-40B4-BE49-F238E27FC236}">
                <a16:creationId xmlns:a16="http://schemas.microsoft.com/office/drawing/2014/main" xmlns="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Título do quadrante</a:t>
            </a:r>
          </a:p>
        </p:txBody>
      </p:sp>
      <p:sp>
        <p:nvSpPr>
          <p:cNvPr id="11" name="Espaço Reservado para Texto 5">
            <a:extLst>
              <a:ext uri="{FF2B5EF4-FFF2-40B4-BE49-F238E27FC236}">
                <a16:creationId xmlns:a16="http://schemas.microsoft.com/office/drawing/2014/main" xmlns="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Título do quadrante</a:t>
            </a:r>
          </a:p>
        </p:txBody>
      </p:sp>
      <p:sp>
        <p:nvSpPr>
          <p:cNvPr id="12" name="Espaço Reservado para Texto 5">
            <a:extLst>
              <a:ext uri="{FF2B5EF4-FFF2-40B4-BE49-F238E27FC236}">
                <a16:creationId xmlns:a16="http://schemas.microsoft.com/office/drawing/2014/main" xmlns="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Título do quadrante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129EA32B-6EE8-4742-9788-FCAC7A0FE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29200" cy="432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xmlns="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xmlns="" id="{0B6E215A-5CBB-4D87-AC07-D4489F92376D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xmlns="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rtlCol="0" anchor="ctr"/>
          <a:lstStyle>
            <a:lvl1pPr algn="ctr">
              <a:defRPr lang="en-ZA" sz="1000" smtClean="0">
                <a:solidFill>
                  <a:schemeClr val="bg1"/>
                </a:solidFill>
              </a:defRPr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1" r:id="rId14"/>
    <p:sldLayoutId id="2147483675" r:id="rId15"/>
    <p:sldLayoutId id="2147483679" r:id="rId16"/>
    <p:sldLayoutId id="2147483676" r:id="rId17"/>
    <p:sldLayoutId id="2147483680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13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3260" y="3133725"/>
            <a:ext cx="4960017" cy="2078700"/>
          </a:xfrm>
        </p:spPr>
        <p:txBody>
          <a:bodyPr rtlCol="0"/>
          <a:lstStyle/>
          <a:p>
            <a:pPr rtl="0"/>
            <a:r>
              <a:rPr lang="pt-BR" dirty="0" smtClean="0"/>
              <a:t>Lista de compras inteligente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8342130" y="5309107"/>
            <a:ext cx="358655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Aluno: Gabriel ramos de Sousa</a:t>
            </a:r>
          </a:p>
          <a:p>
            <a:r>
              <a:rPr lang="pt-BR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Orientador: André Lucio De Oliveira</a:t>
            </a:r>
          </a:p>
          <a:p>
            <a:r>
              <a:rPr lang="pt-BR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Curso: Sistemas da Informação</a:t>
            </a:r>
          </a:p>
          <a:p>
            <a:r>
              <a:rPr lang="pt-BR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Campus: Tijuca</a:t>
            </a:r>
          </a:p>
        </p:txBody>
      </p:sp>
      <p:pic>
        <p:nvPicPr>
          <p:cNvPr id="13" name="Espaço Reservado para Imagem 1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" b="764"/>
          <a:stretch>
            <a:fillRect/>
          </a:stretch>
        </p:blipFill>
        <p:spPr>
          <a:xfrm>
            <a:off x="1591342" y="1388270"/>
            <a:ext cx="4107914" cy="4216528"/>
          </a:xfr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09" y="87111"/>
            <a:ext cx="1892875" cy="111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63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spaço Reservado para Texto 27">
            <a:extLst>
              <a:ext uri="{FF2B5EF4-FFF2-40B4-BE49-F238E27FC236}">
                <a16:creationId xmlns:a16="http://schemas.microsoft.com/office/drawing/2014/main" xmlns="" id="{16852965-5187-4677-B878-4167E7B6925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4812166" y="1925474"/>
            <a:ext cx="3362398" cy="3794474"/>
          </a:xfrm>
        </p:spPr>
        <p:txBody>
          <a:bodyPr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noProof="1" smtClean="0"/>
              <a:t>Controle de edição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noProof="1"/>
              <a:t>Conversor de medidas culinárias</a:t>
            </a:r>
            <a:endParaRPr lang="pt-BR" noProof="1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Utilizar </a:t>
            </a:r>
            <a:r>
              <a:rPr lang="pt-BR" dirty="0" err="1" smtClean="0"/>
              <a:t>JUnit</a:t>
            </a:r>
            <a:endParaRPr lang="pt-BR" dirty="0"/>
          </a:p>
        </p:txBody>
      </p:sp>
      <p:sp>
        <p:nvSpPr>
          <p:cNvPr id="29" name="Espaço Reservado para Texto 28">
            <a:extLst>
              <a:ext uri="{FF2B5EF4-FFF2-40B4-BE49-F238E27FC236}">
                <a16:creationId xmlns:a16="http://schemas.microsoft.com/office/drawing/2014/main" xmlns="" id="{A362839C-0A6B-4785-ACD4-42645537AFF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>
          <a:xfrm>
            <a:off x="7959074" y="2940219"/>
            <a:ext cx="3063152" cy="2455565"/>
          </a:xfrm>
        </p:spPr>
        <p:txBody>
          <a:bodyPr rtlCol="0"/>
          <a:lstStyle/>
          <a:p>
            <a:endParaRPr lang="pt-BR" noProof="1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noProof="1"/>
              <a:t>Android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noProof="1"/>
              <a:t>iOS</a:t>
            </a:r>
          </a:p>
          <a:p>
            <a:endParaRPr lang="pt-BR" noProof="1"/>
          </a:p>
        </p:txBody>
      </p:sp>
      <p:sp>
        <p:nvSpPr>
          <p:cNvPr id="27" name="Espaço Reservado para Texto 26">
            <a:extLst>
              <a:ext uri="{FF2B5EF4-FFF2-40B4-BE49-F238E27FC236}">
                <a16:creationId xmlns:a16="http://schemas.microsoft.com/office/drawing/2014/main" xmlns="" id="{3C7B196D-A4EB-4450-8C2E-D4F26C77F84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612244" y="1791878"/>
            <a:ext cx="4815067" cy="4618257"/>
          </a:xfrm>
        </p:spPr>
        <p:txBody>
          <a:bodyPr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noProof="1"/>
              <a:t>Combobox com pesquisa </a:t>
            </a:r>
            <a:r>
              <a:rPr lang="pt-BR" noProof="1" smtClean="0"/>
              <a:t>de ingrediente</a:t>
            </a:r>
            <a:endParaRPr lang="pt-BR" noProof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noProof="1" smtClean="0"/>
              <a:t>Tela de visualização </a:t>
            </a:r>
            <a:r>
              <a:rPr lang="pt-BR" noProof="1"/>
              <a:t>da receita </a:t>
            </a:r>
            <a:r>
              <a:rPr lang="pt-BR" noProof="1" smtClean="0"/>
              <a:t>completa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Compartilhar a lista </a:t>
            </a:r>
            <a:r>
              <a:rPr lang="pt-BR" dirty="0"/>
              <a:t>de compras </a:t>
            </a:r>
            <a:r>
              <a:rPr lang="pt-BR" dirty="0" smtClean="0"/>
              <a:t>no WhatsApp</a:t>
            </a:r>
            <a:endParaRPr lang="pt-BR" noProof="1"/>
          </a:p>
        </p:txBody>
      </p:sp>
      <p:sp>
        <p:nvSpPr>
          <p:cNvPr id="30" name="Espaço Reservado para Texto 29">
            <a:extLst>
              <a:ext uri="{FF2B5EF4-FFF2-40B4-BE49-F238E27FC236}">
                <a16:creationId xmlns:a16="http://schemas.microsoft.com/office/drawing/2014/main" xmlns="" id="{B42237DE-8579-4920-9331-C835DA7AE69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 bwMode="gray">
          <a:xfrm>
            <a:off x="1370924" y="1864921"/>
            <a:ext cx="3337708" cy="779221"/>
          </a:xfrm>
        </p:spPr>
        <p:txBody>
          <a:bodyPr rtlCol="0"/>
          <a:lstStyle/>
          <a:p>
            <a:pPr rtl="0"/>
            <a:r>
              <a:rPr lang="pt-BR" sz="3600" noProof="1" smtClean="0"/>
              <a:t>Usabilidade</a:t>
            </a:r>
            <a:endParaRPr lang="pt-BR" sz="5000" noProof="1"/>
          </a:p>
        </p:txBody>
      </p:sp>
      <p:sp>
        <p:nvSpPr>
          <p:cNvPr id="31" name="Espaço Reservado para Texto 30">
            <a:extLst>
              <a:ext uri="{FF2B5EF4-FFF2-40B4-BE49-F238E27FC236}">
                <a16:creationId xmlns:a16="http://schemas.microsoft.com/office/drawing/2014/main" xmlns="" id="{FB4B73B3-17D0-4AD4-A250-23C177FEC52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>
          <a:xfrm>
            <a:off x="8201264" y="2065275"/>
            <a:ext cx="2880582" cy="1529928"/>
          </a:xfrm>
        </p:spPr>
        <p:txBody>
          <a:bodyPr rtlCol="0"/>
          <a:lstStyle/>
          <a:p>
            <a:pPr rtl="0"/>
            <a:r>
              <a:rPr lang="pt-BR" sz="2400" noProof="1" smtClean="0"/>
              <a:t>Disponibilizar </a:t>
            </a:r>
          </a:p>
          <a:p>
            <a:pPr rtl="0"/>
            <a:r>
              <a:rPr lang="pt-BR" sz="2400" noProof="1" smtClean="0"/>
              <a:t>Plataformas</a:t>
            </a:r>
            <a:endParaRPr lang="pt-BR" sz="2400" noProof="1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xmlns="" id="{8A326F89-BEF6-4EB6-94DD-7B443FAADD1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 bwMode="gray">
          <a:xfrm>
            <a:off x="5110062" y="2396522"/>
            <a:ext cx="2766606" cy="650789"/>
          </a:xfrm>
        </p:spPr>
        <p:txBody>
          <a:bodyPr rtlCol="0"/>
          <a:lstStyle/>
          <a:p>
            <a:pPr rtl="0"/>
            <a:r>
              <a:rPr lang="pt-BR" sz="3600" noProof="1" smtClean="0"/>
              <a:t>Melhorias</a:t>
            </a:r>
            <a:endParaRPr lang="pt-BR" sz="3600" noProof="1"/>
          </a:p>
        </p:txBody>
      </p:sp>
      <p:sp>
        <p:nvSpPr>
          <p:cNvPr id="23" name="Título 22">
            <a:extLst>
              <a:ext uri="{FF2B5EF4-FFF2-40B4-BE49-F238E27FC236}">
                <a16:creationId xmlns:a16="http://schemas.microsoft.com/office/drawing/2014/main" xmlns="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1" smtClean="0"/>
              <a:t>Trabalhos Futuros</a:t>
            </a:r>
            <a:endParaRPr lang="pt-BR" noProof="1"/>
          </a:p>
        </p:txBody>
      </p:sp>
      <p:sp>
        <p:nvSpPr>
          <p:cNvPr id="18" name="Espaço Reservado para o Número do Slide 17">
            <a:extLst>
              <a:ext uri="{FF2B5EF4-FFF2-40B4-BE49-F238E27FC236}">
                <a16:creationId xmlns:a16="http://schemas.microsoft.com/office/drawing/2014/main" xmlns="" id="{C5ADA44E-F9BC-4E0D-B323-27D643553A97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pt-BR" noProof="1" smtClean="0"/>
              <a:pPr algn="ctr" rtl="0"/>
              <a:t>10</a:t>
            </a:fld>
            <a:endParaRPr lang="pt-BR" noProof="1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09" y="87111"/>
            <a:ext cx="1892875" cy="11156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xmlns="" id="{28DBCB88-247D-49E4-8FCA-2BC56F1AE0E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28948" y="6385422"/>
            <a:ext cx="288000" cy="288000"/>
          </a:xfrm>
        </p:spPr>
        <p:txBody>
          <a:bodyPr rtlCol="0"/>
          <a:lstStyle/>
          <a:p>
            <a:pPr rtl="0"/>
            <a:fld id="{B67B645E-C5E5-4727-B977-D372A0AA71D9}" type="slidenum">
              <a:rPr lang="pt-BR" noProof="1" dirty="0" smtClean="0"/>
              <a:pPr rtl="0"/>
              <a:t>11</a:t>
            </a:fld>
            <a:endParaRPr lang="pt-BR" noProof="1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DF5E3BD5-1051-4A50-9F18-DFC536C0E08E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865727" y="2042983"/>
            <a:ext cx="3863221" cy="1459741"/>
          </a:xfrm>
        </p:spPr>
        <p:txBody>
          <a:bodyPr rtlCol="0"/>
          <a:lstStyle/>
          <a:p>
            <a:r>
              <a:rPr lang="pt-BR" noProof="1"/>
              <a:t>Desafios e Aprendizados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09" y="87111"/>
            <a:ext cx="1892875" cy="1115613"/>
          </a:xfrm>
          <a:prstGeom prst="rect">
            <a:avLst/>
          </a:prstGeom>
        </p:spPr>
      </p:pic>
      <p:pic>
        <p:nvPicPr>
          <p:cNvPr id="16" name="Espaço Reservado para Imagem 15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" r="1930"/>
          <a:stretch>
            <a:fillRect/>
          </a:stretch>
        </p:blipFill>
        <p:spPr>
          <a:xfrm>
            <a:off x="3031525" y="509071"/>
            <a:ext cx="4555180" cy="4660141"/>
          </a:xfrm>
        </p:spPr>
      </p:pic>
    </p:spTree>
    <p:extLst>
      <p:ext uri="{BB962C8B-B14F-4D97-AF65-F5344CB8AC3E}">
        <p14:creationId xmlns:p14="http://schemas.microsoft.com/office/powerpoint/2010/main" val="3190245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D2DDABB1-5E6B-4365-AD9E-DDCE7E972742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6191921" y="1781102"/>
            <a:ext cx="4793714" cy="2078699"/>
          </a:xfrm>
        </p:spPr>
        <p:txBody>
          <a:bodyPr rtlCol="0"/>
          <a:lstStyle/>
          <a:p>
            <a:pPr rtl="0"/>
            <a:r>
              <a:rPr lang="pt-BR" dirty="0" smtClean="0"/>
              <a:t>Obrigado !!</a:t>
            </a:r>
            <a:endParaRPr lang="pt-BR" dirty="0"/>
          </a:p>
        </p:txBody>
      </p:sp>
      <p:sp>
        <p:nvSpPr>
          <p:cNvPr id="19" name="Espaço Reservado para o Número do Slide 18">
            <a:extLst>
              <a:ext uri="{FF2B5EF4-FFF2-40B4-BE49-F238E27FC236}">
                <a16:creationId xmlns:a16="http://schemas.microsoft.com/office/drawing/2014/main" xmlns="" id="{719DF40F-7D18-4AEB-B04C-9870555D29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pt-BR" smtClean="0"/>
              <a:pPr rtl="0"/>
              <a:t>12</a:t>
            </a:fld>
            <a:endParaRPr lang="pt-BR" dirty="0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74" y="0"/>
            <a:ext cx="1892875" cy="111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03161DAB-3A3E-48FC-9143-482C63BB1C0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57860" y="2570502"/>
            <a:ext cx="4444800" cy="2728844"/>
          </a:xfrm>
        </p:spPr>
        <p:txBody>
          <a:bodyPr rtlCol="0"/>
          <a:lstStyle/>
          <a:p>
            <a:r>
              <a:rPr lang="pt-BR" dirty="0"/>
              <a:t>Serviço</a:t>
            </a:r>
          </a:p>
          <a:p>
            <a:r>
              <a:rPr lang="pt-BR" dirty="0"/>
              <a:t>Criar uma </a:t>
            </a:r>
            <a:r>
              <a:rPr lang="pt-BR" dirty="0" smtClean="0"/>
              <a:t>conta</a:t>
            </a:r>
          </a:p>
          <a:p>
            <a:r>
              <a:rPr lang="pt-BR" dirty="0" smtClean="0"/>
              <a:t>Ingredientes</a:t>
            </a:r>
            <a:endParaRPr lang="pt-BR" dirty="0"/>
          </a:p>
          <a:p>
            <a:r>
              <a:rPr lang="pt-BR" dirty="0" smtClean="0"/>
              <a:t>Receitas</a:t>
            </a:r>
            <a:endParaRPr lang="pt-BR" dirty="0"/>
          </a:p>
          <a:p>
            <a:pPr lvl="1"/>
            <a:r>
              <a:rPr lang="pt-BR" dirty="0" smtClean="0"/>
              <a:t>Ingrediente e quantidade</a:t>
            </a:r>
            <a:endParaRPr lang="pt-BR" dirty="0"/>
          </a:p>
          <a:p>
            <a:pPr lvl="1"/>
            <a:r>
              <a:rPr lang="pt-BR" dirty="0"/>
              <a:t>Modo de preparo</a:t>
            </a:r>
          </a:p>
          <a:p>
            <a:r>
              <a:rPr lang="pt-BR" dirty="0"/>
              <a:t>Planejar Cardápio Semanal</a:t>
            </a:r>
          </a:p>
          <a:p>
            <a:r>
              <a:rPr lang="pt-BR" dirty="0"/>
              <a:t>Gerar Lista de Compras</a:t>
            </a:r>
          </a:p>
        </p:txBody>
      </p:sp>
      <p:sp>
        <p:nvSpPr>
          <p:cNvPr id="25" name="Espaço Reservado para o Número do Slide 24">
            <a:extLst>
              <a:ext uri="{FF2B5EF4-FFF2-40B4-BE49-F238E27FC236}">
                <a16:creationId xmlns:a16="http://schemas.microsoft.com/office/drawing/2014/main" xmlns="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pt-BR" smtClean="0"/>
              <a:pPr rtl="0"/>
              <a:t>2</a:t>
            </a:fld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865727" y="3245696"/>
            <a:ext cx="3863221" cy="1831553"/>
          </a:xfrm>
        </p:spPr>
        <p:txBody>
          <a:bodyPr rtlCol="0"/>
          <a:lstStyle/>
          <a:p>
            <a:r>
              <a:rPr lang="pt-BR" dirty="0" smtClean="0"/>
              <a:t>O que é a Lista de Compras Inteligente?</a:t>
            </a: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09" y="87111"/>
            <a:ext cx="1892875" cy="1115613"/>
          </a:xfrm>
          <a:prstGeom prst="rect">
            <a:avLst/>
          </a:prstGeom>
        </p:spPr>
      </p:pic>
      <p:pic>
        <p:nvPicPr>
          <p:cNvPr id="8" name="Espaço Reservado para Imagem 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87" t="-2481" r="-377" b="-15600"/>
          <a:stretch/>
        </p:blipFill>
        <p:spPr>
          <a:xfrm>
            <a:off x="4953117" y="550261"/>
            <a:ext cx="2956831" cy="3024962"/>
          </a:xfrm>
        </p:spPr>
      </p:pic>
    </p:spTree>
    <p:extLst>
      <p:ext uri="{BB962C8B-B14F-4D97-AF65-F5344CB8AC3E}">
        <p14:creationId xmlns:p14="http://schemas.microsoft.com/office/powerpoint/2010/main" val="3777460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03161DAB-3A3E-48FC-9143-482C63BB1C0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52903" y="2908253"/>
            <a:ext cx="4444800" cy="2728844"/>
          </a:xfrm>
        </p:spPr>
        <p:txBody>
          <a:bodyPr rtlCol="0"/>
          <a:lstStyle/>
          <a:p>
            <a:r>
              <a:rPr lang="pt-BR" dirty="0"/>
              <a:t>Atualmente no mercado existem diversas aplicações e sites que disponibilizam receitas, porém sua grande maioria não possui nenhuma forma de exportar os ingredientes das receitas para uma lista de compras</a:t>
            </a:r>
            <a:r>
              <a:rPr lang="pt-BR" dirty="0" smtClean="0"/>
              <a:t>. </a:t>
            </a:r>
          </a:p>
          <a:p>
            <a:r>
              <a:rPr lang="pt-BR" dirty="0" smtClean="0"/>
              <a:t>Muito menos otimizar todas as receitas em uma única lista de compras.</a:t>
            </a:r>
            <a:endParaRPr lang="pt-BR" dirty="0"/>
          </a:p>
        </p:txBody>
      </p:sp>
      <p:sp>
        <p:nvSpPr>
          <p:cNvPr id="25" name="Espaço Reservado para o Número do Slide 24">
            <a:extLst>
              <a:ext uri="{FF2B5EF4-FFF2-40B4-BE49-F238E27FC236}">
                <a16:creationId xmlns:a16="http://schemas.microsoft.com/office/drawing/2014/main" xmlns="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pt-BR" smtClean="0"/>
              <a:pPr rtl="0"/>
              <a:t>3</a:t>
            </a:fld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865727" y="3226527"/>
            <a:ext cx="3863221" cy="720000"/>
          </a:xfrm>
        </p:spPr>
        <p:txBody>
          <a:bodyPr rtlCol="0"/>
          <a:lstStyle/>
          <a:p>
            <a:r>
              <a:rPr lang="pt-BR" dirty="0"/>
              <a:t>Motivação</a:t>
            </a:r>
          </a:p>
        </p:txBody>
      </p:sp>
      <p:pic>
        <p:nvPicPr>
          <p:cNvPr id="5" name="Espaço Reservado para Imagem 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" r="259"/>
          <a:stretch>
            <a:fillRect/>
          </a:stretch>
        </p:blipFill>
        <p:spPr>
          <a:xfrm>
            <a:off x="4670926" y="304799"/>
            <a:ext cx="3368860" cy="3446485"/>
          </a:xfr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09" y="87111"/>
            <a:ext cx="1892875" cy="111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28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xmlns="" id="{1D5F34C1-576F-4BF7-8C9C-D507F213AE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1800" y="4256094"/>
            <a:ext cx="1620000" cy="867450"/>
          </a:xfrm>
        </p:spPr>
        <p:txBody>
          <a:bodyPr rtlCol="0"/>
          <a:lstStyle/>
          <a:p>
            <a:r>
              <a:rPr lang="pt-BR" dirty="0"/>
              <a:t>Otimizar seu tempo no supermercado</a:t>
            </a:r>
          </a:p>
          <a:p>
            <a:endParaRPr lang="pt-BR" dirty="0"/>
          </a:p>
          <a:p>
            <a:pPr rtl="0"/>
            <a:endParaRPr lang="pt-BR" noProof="1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xmlns="" id="{8CB0B4A0-79F2-4CB5-BBB6-FEEBD84652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62659" y="4396485"/>
            <a:ext cx="1620000" cy="727059"/>
          </a:xfrm>
        </p:spPr>
        <p:txBody>
          <a:bodyPr rtlCol="0"/>
          <a:lstStyle/>
          <a:p>
            <a:r>
              <a:rPr lang="pt-BR" dirty="0"/>
              <a:t>Evitar gastos extras</a:t>
            </a:r>
          </a:p>
          <a:p>
            <a:pPr rtl="0"/>
            <a:endParaRPr lang="pt-BR" noProof="1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xmlns="" id="{68053976-DF5A-4CE2-94FB-5F70C906426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693518" y="4235829"/>
            <a:ext cx="1620000" cy="887716"/>
          </a:xfrm>
        </p:spPr>
        <p:txBody>
          <a:bodyPr rtlCol="0"/>
          <a:lstStyle/>
          <a:p>
            <a:r>
              <a:rPr lang="pt-BR" dirty="0"/>
              <a:t>Evitar desperdício de alimentos</a:t>
            </a:r>
          </a:p>
          <a:p>
            <a:pPr rtl="0"/>
            <a:endParaRPr lang="pt-BR" noProof="1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87C2AC9A-0FD0-4DA8-99B4-C440A1D15DA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 rtlCol="0"/>
          <a:lstStyle/>
          <a:p>
            <a:pPr rtl="0"/>
            <a:r>
              <a:rPr lang="pt-BR" noProof="1" smtClean="0"/>
              <a:t>Vantagens</a:t>
            </a:r>
            <a:endParaRPr lang="pt-BR" noProof="1"/>
          </a:p>
        </p:txBody>
      </p:sp>
      <p:sp>
        <p:nvSpPr>
          <p:cNvPr id="88" name="Espaço Reservado para o Número do Slide 87">
            <a:extLst>
              <a:ext uri="{FF2B5EF4-FFF2-40B4-BE49-F238E27FC236}">
                <a16:creationId xmlns:a16="http://schemas.microsoft.com/office/drawing/2014/main" xmlns="" id="{FAFF03E5-FC39-4375-8BD9-53A0FD781CB7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pt-BR" noProof="1" dirty="0" smtClean="0"/>
              <a:pPr algn="ctr" rtl="0"/>
              <a:t>4</a:t>
            </a:fld>
            <a:endParaRPr lang="pt-BR" noProof="1"/>
          </a:p>
        </p:txBody>
      </p:sp>
      <p:pic>
        <p:nvPicPr>
          <p:cNvPr id="13" name="Espaço Reservado para Imagem 12"/>
          <p:cNvPicPr>
            <a:picLocks noGrp="1" noChangeAspect="1"/>
          </p:cNvPicPr>
          <p:nvPr>
            <p:ph type="pic" sz="quarter" idx="4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3822" y="2850292"/>
            <a:ext cx="678094" cy="678094"/>
          </a:xfrm>
        </p:spPr>
      </p:pic>
      <p:pic>
        <p:nvPicPr>
          <p:cNvPr id="14" name="Espaço Reservado para Imagem 13"/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87" t="-4946" r="-5358" b="-10470"/>
          <a:stretch/>
        </p:blipFill>
        <p:spPr>
          <a:xfrm>
            <a:off x="2644506" y="2809082"/>
            <a:ext cx="1456305" cy="857823"/>
          </a:xfrm>
        </p:spPr>
      </p:pic>
      <p:pic>
        <p:nvPicPr>
          <p:cNvPr id="15" name="Espaço Reservado para Imagem 14"/>
          <p:cNvPicPr>
            <a:picLocks noGrp="1" noChangeAspect="1"/>
          </p:cNvPicPr>
          <p:nvPr>
            <p:ph type="pic" sz="quarter" idx="48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" b="128"/>
          <a:stretch>
            <a:fillRect/>
          </a:stretch>
        </p:blipFill>
        <p:spPr>
          <a:xfrm>
            <a:off x="5015916" y="2707203"/>
            <a:ext cx="902614" cy="902614"/>
          </a:xfr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09" y="87111"/>
            <a:ext cx="1892875" cy="1115613"/>
          </a:xfrm>
          <a:prstGeom prst="rect">
            <a:avLst/>
          </a:prstGeom>
        </p:spPr>
      </p:pic>
      <p:sp>
        <p:nvSpPr>
          <p:cNvPr id="16" name="Subtítulo 1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Por quê utilizar a Lista de Compras Inteligente?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78458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4D34E88-7F23-493B-B73F-B2C433AD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sz="4500" noProof="1" smtClean="0"/>
              <a:t>Tecnologias</a:t>
            </a:r>
            <a:endParaRPr lang="pt-BR" sz="4500" noProof="1"/>
          </a:p>
        </p:txBody>
      </p:sp>
      <p:sp>
        <p:nvSpPr>
          <p:cNvPr id="32" name="Espaço Reservado para o Número do Slide 31">
            <a:extLst>
              <a:ext uri="{FF2B5EF4-FFF2-40B4-BE49-F238E27FC236}">
                <a16:creationId xmlns:a16="http://schemas.microsoft.com/office/drawing/2014/main" xmlns="" id="{C592E3C7-C5F5-487D-BD26-C4DBC1741AC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pt-BR" noProof="1" smtClean="0"/>
              <a:pPr rtl="0"/>
              <a:t>5</a:t>
            </a:fld>
            <a:endParaRPr lang="pt-BR" noProof="1"/>
          </a:p>
        </p:txBody>
      </p:sp>
      <p:pic>
        <p:nvPicPr>
          <p:cNvPr id="27" name="Imagem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09" y="87111"/>
            <a:ext cx="1892875" cy="1115613"/>
          </a:xfrm>
          <a:prstGeom prst="rect">
            <a:avLst/>
          </a:prstGeom>
        </p:spPr>
      </p:pic>
      <p:sp>
        <p:nvSpPr>
          <p:cNvPr id="26" name="Google Shape;210;p10"/>
          <p:cNvSpPr/>
          <p:nvPr/>
        </p:nvSpPr>
        <p:spPr>
          <a:xfrm>
            <a:off x="8562883" y="4580550"/>
            <a:ext cx="1259700" cy="976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headEnd type="none" w="sm" len="sm"/>
            <a:tailEnd type="none" w="sm" len="sm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 panose="020B0604020202020204"/>
              <a:buNone/>
            </a:pPr>
            <a:endParaRPr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" name="Google Shape;212;p10"/>
          <p:cNvSpPr/>
          <p:nvPr/>
        </p:nvSpPr>
        <p:spPr>
          <a:xfrm>
            <a:off x="1586563" y="1902216"/>
            <a:ext cx="2990872" cy="21480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headEnd type="none" w="sm" len="sm"/>
            <a:tailEnd type="none" w="sm" len="sm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" name="Google Shape;213;p10"/>
          <p:cNvSpPr txBox="1"/>
          <p:nvPr/>
        </p:nvSpPr>
        <p:spPr>
          <a:xfrm>
            <a:off x="1586561" y="1495184"/>
            <a:ext cx="299087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Front-</a:t>
            </a:r>
            <a:r>
              <a:rPr lang="pt-BR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end</a:t>
            </a:r>
            <a:endParaRPr sz="18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" name="Google Shape;216;p10"/>
          <p:cNvSpPr/>
          <p:nvPr/>
        </p:nvSpPr>
        <p:spPr>
          <a:xfrm>
            <a:off x="4919100" y="2003718"/>
            <a:ext cx="5181600" cy="16797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headEnd type="none" w="sm" len="sm"/>
            <a:tailEnd type="none" w="sm" len="sm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5" name="Google Shape;217;p10"/>
          <p:cNvSpPr txBox="1"/>
          <p:nvPr/>
        </p:nvSpPr>
        <p:spPr>
          <a:xfrm>
            <a:off x="4919100" y="1593851"/>
            <a:ext cx="51816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Back-</a:t>
            </a:r>
            <a:r>
              <a:rPr lang="pt-BR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end</a:t>
            </a:r>
            <a:endParaRPr sz="18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7" name="Google Shape;219;p10" descr="Logotipo&#10;&#10;Descrição gerada automaticament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953910" y="2284331"/>
            <a:ext cx="1019429" cy="957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222;p10" descr="Logotipo&#10;&#10;Descrição gerada automaticamente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8696089" y="4716270"/>
            <a:ext cx="988402" cy="51396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223;p10"/>
          <p:cNvSpPr/>
          <p:nvPr/>
        </p:nvSpPr>
        <p:spPr>
          <a:xfrm>
            <a:off x="1586562" y="4580550"/>
            <a:ext cx="5112735" cy="976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headEnd type="none" w="sm" len="sm"/>
            <a:tailEnd type="none" w="sm" len="sm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 panose="020B0604020202020204"/>
              <a:buNone/>
            </a:pPr>
            <a:endParaRPr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" name="Google Shape;224;p10"/>
          <p:cNvSpPr txBox="1"/>
          <p:nvPr/>
        </p:nvSpPr>
        <p:spPr>
          <a:xfrm>
            <a:off x="1586561" y="4223530"/>
            <a:ext cx="506372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ctr"/>
            <a:r>
              <a:rPr lang="pt-B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Ferramentas</a:t>
            </a:r>
            <a:endParaRPr lang="pt-BR" sz="18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4" name="Google Shape;226;p10" descr="Logotipo&#10;&#10;Descrição gerada automaticamente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2408852" y="4784665"/>
            <a:ext cx="1532433" cy="583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227;p10" descr="Logotipo, Ícone&#10;&#10;Descrição gerada automaticamente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685135" y="4921269"/>
            <a:ext cx="776607" cy="333656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230;p10"/>
          <p:cNvSpPr txBox="1"/>
          <p:nvPr/>
        </p:nvSpPr>
        <p:spPr>
          <a:xfrm>
            <a:off x="6874205" y="4182595"/>
            <a:ext cx="125969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Gestão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9" name="Google Shape;231;p10"/>
          <p:cNvSpPr txBox="1"/>
          <p:nvPr/>
        </p:nvSpPr>
        <p:spPr>
          <a:xfrm>
            <a:off x="8357822" y="4193070"/>
            <a:ext cx="177758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Banco de Dados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3" name="Google Shape;210;p10"/>
          <p:cNvSpPr/>
          <p:nvPr/>
        </p:nvSpPr>
        <p:spPr>
          <a:xfrm>
            <a:off x="6874205" y="4580550"/>
            <a:ext cx="1259700" cy="976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headEnd type="none" w="sm" len="sm"/>
            <a:tailEnd type="none" w="sm" len="sm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 panose="020B0604020202020204"/>
              <a:buNone/>
            </a:pPr>
            <a:endParaRPr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934" y="2641054"/>
            <a:ext cx="2289846" cy="621922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080" y="3266778"/>
            <a:ext cx="571028" cy="619114"/>
          </a:xfrm>
          <a:prstGeom prst="rect">
            <a:avLst/>
          </a:prstGeom>
        </p:spPr>
      </p:pic>
      <p:pic>
        <p:nvPicPr>
          <p:cNvPr id="55" name="Imagem 5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688" y="2580545"/>
            <a:ext cx="1044257" cy="505405"/>
          </a:xfrm>
          <a:prstGeom prst="rect">
            <a:avLst/>
          </a:prstGeom>
        </p:spPr>
      </p:pic>
      <p:pic>
        <p:nvPicPr>
          <p:cNvPr id="56" name="Imagem 5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604" y="2580545"/>
            <a:ext cx="1089853" cy="622773"/>
          </a:xfrm>
          <a:prstGeom prst="rect">
            <a:avLst/>
          </a:prstGeom>
        </p:spPr>
      </p:pic>
      <p:pic>
        <p:nvPicPr>
          <p:cNvPr id="57" name="Imagem 5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686" y="2580545"/>
            <a:ext cx="1469212" cy="584145"/>
          </a:xfrm>
          <a:prstGeom prst="rect">
            <a:avLst/>
          </a:prstGeom>
        </p:spPr>
      </p:pic>
      <p:pic>
        <p:nvPicPr>
          <p:cNvPr id="58" name="Imagem 5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439" y="3308183"/>
            <a:ext cx="1021724" cy="62493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0" name="Imagem 5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992" y="1904727"/>
            <a:ext cx="2025349" cy="736491"/>
          </a:xfrm>
          <a:prstGeom prst="rect">
            <a:avLst/>
          </a:prstGeom>
        </p:spPr>
      </p:pic>
      <p:pic>
        <p:nvPicPr>
          <p:cNvPr id="62" name="Imagem 6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388" y="4931869"/>
            <a:ext cx="1525990" cy="288856"/>
          </a:xfrm>
          <a:prstGeom prst="rect">
            <a:avLst/>
          </a:prstGeom>
        </p:spPr>
      </p:pic>
      <p:pic>
        <p:nvPicPr>
          <p:cNvPr id="63" name="Imagem 6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653" y="4486729"/>
            <a:ext cx="1171733" cy="1171733"/>
          </a:xfrm>
          <a:prstGeom prst="rect">
            <a:avLst/>
          </a:prstGeom>
        </p:spPr>
      </p:pic>
      <p:pic>
        <p:nvPicPr>
          <p:cNvPr id="47" name="Google Shape;229;p10" descr="Logotipo&#10;&#10;Descrição gerada automaticamente"/>
          <p:cNvPicPr preferRelativeResize="0"/>
          <p:nvPr/>
        </p:nvPicPr>
        <p:blipFill rotWithShape="1">
          <a:blip r:embed="rId17"/>
          <a:srcRect/>
          <a:stretch>
            <a:fillRect/>
          </a:stretch>
        </p:blipFill>
        <p:spPr>
          <a:xfrm>
            <a:off x="7012124" y="4904494"/>
            <a:ext cx="924657" cy="3079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422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o Número do Slide 24">
            <a:extLst>
              <a:ext uri="{FF2B5EF4-FFF2-40B4-BE49-F238E27FC236}">
                <a16:creationId xmlns:a16="http://schemas.microsoft.com/office/drawing/2014/main" xmlns="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pt-BR" smtClean="0"/>
              <a:pPr rtl="0"/>
              <a:t>6</a:t>
            </a:fld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231231" y="87111"/>
            <a:ext cx="9555320" cy="720000"/>
          </a:xfrm>
        </p:spPr>
        <p:txBody>
          <a:bodyPr rtlCol="0"/>
          <a:lstStyle/>
          <a:p>
            <a:pPr algn="l"/>
            <a:r>
              <a:rPr lang="pt-BR" dirty="0">
                <a:solidFill>
                  <a:schemeClr val="tx1"/>
                </a:solidFill>
              </a:rPr>
              <a:t>Arquitetura do Sistema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31" y="719271"/>
            <a:ext cx="6919212" cy="59541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09" y="87111"/>
            <a:ext cx="1892875" cy="1115613"/>
          </a:xfrm>
          <a:prstGeom prst="rect">
            <a:avLst/>
          </a:prstGeom>
        </p:spPr>
      </p:pic>
      <p:sp>
        <p:nvSpPr>
          <p:cNvPr id="11" name="Subtítulo 6"/>
          <p:cNvSpPr>
            <a:spLocks noGrp="1"/>
          </p:cNvSpPr>
          <p:nvPr>
            <p:ph type="subTitle" idx="1"/>
          </p:nvPr>
        </p:nvSpPr>
        <p:spPr>
          <a:xfrm>
            <a:off x="7578811" y="2608368"/>
            <a:ext cx="4294137" cy="2622659"/>
          </a:xfrm>
        </p:spPr>
        <p:txBody>
          <a:bodyPr/>
          <a:lstStyle/>
          <a:p>
            <a:pPr algn="ctr"/>
            <a:r>
              <a:rPr lang="pt-BR" noProof="1"/>
              <a:t>Para esta aplicação, o processo considerado </a:t>
            </a:r>
            <a:r>
              <a:rPr lang="pt-BR" b="1" noProof="1"/>
              <a:t>Cliente</a:t>
            </a:r>
            <a:r>
              <a:rPr lang="pt-BR" noProof="1"/>
              <a:t> </a:t>
            </a:r>
            <a:r>
              <a:rPr lang="pt-BR" b="1" noProof="1"/>
              <a:t>será o navegador do usuário</a:t>
            </a:r>
            <a:r>
              <a:rPr lang="pt-BR" noProof="1"/>
              <a:t>, que troca mensagens com o </a:t>
            </a:r>
            <a:r>
              <a:rPr lang="pt-BR" b="1" noProof="1"/>
              <a:t>processo Servidor sendo executado no servidor Web</a:t>
            </a:r>
            <a:r>
              <a:rPr lang="pt-BR" noProof="1"/>
              <a:t>.</a:t>
            </a:r>
          </a:p>
          <a:p>
            <a:pPr algn="ctr"/>
            <a:endParaRPr lang="pt-BR" b="1" dirty="0"/>
          </a:p>
        </p:txBody>
      </p:sp>
      <p:sp>
        <p:nvSpPr>
          <p:cNvPr id="4" name="CaixaDeTexto 3"/>
          <p:cNvSpPr txBox="1"/>
          <p:nvPr/>
        </p:nvSpPr>
        <p:spPr>
          <a:xfrm rot="20999420">
            <a:off x="1202724" y="2817340"/>
            <a:ext cx="4217772" cy="138499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FF0000"/>
                </a:solidFill>
              </a:rPr>
              <a:t>RE-ORGANIZAR E GERAR NOVA IMAGEM DA ARQUITETURA</a:t>
            </a:r>
            <a:endParaRPr lang="pt-BR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540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o Número do Slide 24">
            <a:extLst>
              <a:ext uri="{FF2B5EF4-FFF2-40B4-BE49-F238E27FC236}">
                <a16:creationId xmlns:a16="http://schemas.microsoft.com/office/drawing/2014/main" xmlns="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pt-BR" smtClean="0"/>
              <a:pPr rtl="0"/>
              <a:t>7</a:t>
            </a:fld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231231" y="87111"/>
            <a:ext cx="9555320" cy="720000"/>
          </a:xfrm>
        </p:spPr>
        <p:txBody>
          <a:bodyPr rtlCol="0"/>
          <a:lstStyle/>
          <a:p>
            <a:pPr algn="l"/>
            <a:r>
              <a:rPr lang="pt-BR" dirty="0">
                <a:solidFill>
                  <a:schemeClr val="tx1"/>
                </a:solidFill>
              </a:rPr>
              <a:t>Modelo de Dados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09" y="87111"/>
            <a:ext cx="1892875" cy="1115613"/>
          </a:xfrm>
          <a:prstGeom prst="rect">
            <a:avLst/>
          </a:prstGeom>
        </p:spPr>
      </p:pic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>
          <a:xfrm>
            <a:off x="8246076" y="2133601"/>
            <a:ext cx="3626872" cy="304800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 smtClean="0"/>
              <a:t>Anotação </a:t>
            </a:r>
            <a:r>
              <a:rPr lang="pt-BR" dirty="0"/>
              <a:t>Martin (pé de galinha</a:t>
            </a:r>
            <a:r>
              <a:rPr lang="pt-BR" dirty="0" smtClean="0"/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 smtClean="0"/>
              <a:t>MySQL</a:t>
            </a:r>
            <a:endParaRPr lang="pt-BR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 smtClean="0"/>
              <a:t>Tabela associativa de Receita e Ingrediente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 smtClean="0"/>
              <a:t>Tabela central Receita</a:t>
            </a:r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69" y="895100"/>
            <a:ext cx="7736579" cy="52668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16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4D34E88-7F23-493B-B73F-B2C433AD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sz="4800" noProof="1"/>
              <a:t>Gestão do Projeto</a:t>
            </a:r>
            <a:endParaRPr lang="pt-BR" sz="4500" noProof="1"/>
          </a:p>
        </p:txBody>
      </p:sp>
      <p:sp>
        <p:nvSpPr>
          <p:cNvPr id="32" name="Espaço Reservado para o Número do Slide 31">
            <a:extLst>
              <a:ext uri="{FF2B5EF4-FFF2-40B4-BE49-F238E27FC236}">
                <a16:creationId xmlns:a16="http://schemas.microsoft.com/office/drawing/2014/main" xmlns="" id="{C592E3C7-C5F5-487D-BD26-C4DBC1741AC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pt-BR" noProof="1" smtClean="0"/>
              <a:pPr rtl="0"/>
              <a:t>8</a:t>
            </a:fld>
            <a:endParaRPr lang="pt-BR" noProof="1"/>
          </a:p>
        </p:txBody>
      </p:sp>
      <p:pic>
        <p:nvPicPr>
          <p:cNvPr id="27" name="Imagem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09" y="87111"/>
            <a:ext cx="1892875" cy="1115613"/>
          </a:xfrm>
          <a:prstGeom prst="rect">
            <a:avLst/>
          </a:prstGeom>
        </p:spPr>
      </p:pic>
      <p:pic>
        <p:nvPicPr>
          <p:cNvPr id="31" name="Google Shape;229;p10" descr="Logotipo&#10;&#10;Descrição gerada automaticament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577053" y="1786034"/>
            <a:ext cx="1937570" cy="67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226;p10" descr="Logotipo&#10;&#10;Descrição gerada automaticamente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112107" y="1537639"/>
            <a:ext cx="3006913" cy="1168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70" y="2674114"/>
            <a:ext cx="4792150" cy="3443416"/>
          </a:xfrm>
          <a:prstGeom prst="rect">
            <a:avLst/>
          </a:prstGeom>
        </p:spPr>
      </p:pic>
      <p:pic>
        <p:nvPicPr>
          <p:cNvPr id="35" name="Imagem 34"/>
          <p:cNvPicPr/>
          <p:nvPr/>
        </p:nvPicPr>
        <p:blipFill rotWithShape="1">
          <a:blip r:embed="rId7"/>
          <a:srcRect t="6994"/>
          <a:stretch/>
        </p:blipFill>
        <p:spPr>
          <a:xfrm>
            <a:off x="6071092" y="2674114"/>
            <a:ext cx="5313601" cy="3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19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xmlns="" id="{28DBCB88-247D-49E4-8FCA-2BC56F1AE0E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28948" y="6385422"/>
            <a:ext cx="288000" cy="288000"/>
          </a:xfrm>
        </p:spPr>
        <p:txBody>
          <a:bodyPr rtlCol="0"/>
          <a:lstStyle/>
          <a:p>
            <a:pPr rtl="0"/>
            <a:fld id="{B67B645E-C5E5-4727-B977-D372A0AA71D9}" type="slidenum">
              <a:rPr lang="pt-BR" noProof="1" dirty="0" smtClean="0"/>
              <a:pPr rtl="0"/>
              <a:t>9</a:t>
            </a:fld>
            <a:endParaRPr lang="pt-BR" noProof="1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DF5E3BD5-1051-4A50-9F18-DFC536C0E08E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865727" y="2392254"/>
            <a:ext cx="3863221" cy="1459741"/>
          </a:xfrm>
        </p:spPr>
        <p:txBody>
          <a:bodyPr rtlCol="0"/>
          <a:lstStyle/>
          <a:p>
            <a:r>
              <a:rPr lang="pt-BR" dirty="0" smtClean="0"/>
              <a:t>Apresentação do </a:t>
            </a:r>
            <a:r>
              <a:rPr lang="pt-BR" dirty="0"/>
              <a:t>Sistema</a:t>
            </a:r>
            <a:endParaRPr lang="pt-BR" noProof="1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09" y="87111"/>
            <a:ext cx="1892875" cy="1115613"/>
          </a:xfrm>
          <a:prstGeom prst="rect">
            <a:avLst/>
          </a:prstGeom>
        </p:spPr>
      </p:pic>
      <p:pic>
        <p:nvPicPr>
          <p:cNvPr id="5" name="Espaço Reservado para Imagem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01" t="-6257" r="8400" b="551"/>
          <a:stretch/>
        </p:blipFill>
        <p:spPr>
          <a:xfrm>
            <a:off x="2413686" y="377265"/>
            <a:ext cx="5099223" cy="4870998"/>
          </a:xfrm>
        </p:spPr>
      </p:pic>
    </p:spTree>
    <p:extLst>
      <p:ext uri="{BB962C8B-B14F-4D97-AF65-F5344CB8AC3E}">
        <p14:creationId xmlns:p14="http://schemas.microsoft.com/office/powerpoint/2010/main" val="29732815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478255_TF66835393" id="{5D0D3EA3-50F9-484D-B76F-38AEECFCDA8B}" vid="{A6B774DC-6718-43F4-B802-0FBB4EB58F83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FCFEE3-59F5-490C-AC74-047FF9F6A8F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5B97A58-017B-407D-9B26-277921821FE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6F9DDD-282A-43E9-BFE4-D33DFFFD07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com esferas azuis</Template>
  <TotalTime>0</TotalTime>
  <Words>254</Words>
  <Application>Microsoft Office PowerPoint</Application>
  <PresentationFormat>Widescreen</PresentationFormat>
  <Paragraphs>77</Paragraphs>
  <Slides>12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Corbel</vt:lpstr>
      <vt:lpstr>Times New Roman</vt:lpstr>
      <vt:lpstr>Tema do Office</vt:lpstr>
      <vt:lpstr>Lista de compras inteligente</vt:lpstr>
      <vt:lpstr>O que é a Lista de Compras Inteligente?</vt:lpstr>
      <vt:lpstr>Motivação</vt:lpstr>
      <vt:lpstr>Vantagens</vt:lpstr>
      <vt:lpstr>Tecnologias</vt:lpstr>
      <vt:lpstr>Arquitetura do Sistema</vt:lpstr>
      <vt:lpstr>Modelo de Dados</vt:lpstr>
      <vt:lpstr>Gestão do Projeto</vt:lpstr>
      <vt:lpstr>Apresentação do Sistema</vt:lpstr>
      <vt:lpstr>Trabalhos Futuros</vt:lpstr>
      <vt:lpstr>Desafios e Aprendizados</vt:lpstr>
      <vt:lpstr>Obrigado !!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2021-11-09T22:32:06Z</dcterms:created>
  <dcterms:modified xsi:type="dcterms:W3CDTF">2021-11-27T14:37:39Z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